
<file path=[Content_Types].xml><?xml version="1.0" encoding="utf-8"?>
<Types xmlns="http://schemas.openxmlformats.org/package/2006/content-types">
  <Default Extension="PNG" ContentType="image/png"/>
  <Default Extension="2" ContentType="image/pn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4"/>
  </p:sldMasterIdLst>
  <p:notesMasterIdLst>
    <p:notesMasterId r:id="rId12"/>
  </p:notesMasterIdLst>
  <p:handoutMasterIdLst>
    <p:handoutMasterId r:id="rId13"/>
  </p:handoutMasterIdLst>
  <p:sldIdLst>
    <p:sldId id="323" r:id="rId5"/>
    <p:sldId id="316" r:id="rId6"/>
    <p:sldId id="308" r:id="rId7"/>
    <p:sldId id="318" r:id="rId8"/>
    <p:sldId id="319" r:id="rId9"/>
    <p:sldId id="314" r:id="rId10"/>
    <p:sldId id="311" r:id="rId11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92" userDrawn="1">
          <p15:clr>
            <a:srgbClr val="A4A3A4"/>
          </p15:clr>
        </p15:guide>
        <p15:guide id="2" pos="7056" userDrawn="1">
          <p15:clr>
            <a:srgbClr val="A4A3A4"/>
          </p15:clr>
        </p15:guide>
        <p15:guide id="3" orient="horz" pos="31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82C00"/>
    <a:srgbClr val="1E5400"/>
    <a:srgbClr val="1D1F1D"/>
    <a:srgbClr val="FFDDEB"/>
    <a:srgbClr val="6C3600"/>
    <a:srgbClr val="7E4B00"/>
    <a:srgbClr val="A16931"/>
    <a:srgbClr val="EAD3BB"/>
    <a:srgbClr val="D09B66"/>
    <a:srgbClr val="EFF2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inimized" horzBarState="maximized">
    <p:restoredLeft sz="17009" autoAdjust="0"/>
    <p:restoredTop sz="84967" autoAdjust="0"/>
  </p:normalViewPr>
  <p:slideViewPr>
    <p:cSldViewPr snapToGrid="0">
      <p:cViewPr varScale="1">
        <p:scale>
          <a:sx n="115" d="100"/>
          <a:sy n="115" d="100"/>
        </p:scale>
        <p:origin x="1098" y="114"/>
      </p:cViewPr>
      <p:guideLst>
        <p:guide orient="horz" pos="1392"/>
        <p:guide pos="7056"/>
        <p:guide orient="horz" pos="31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399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len A." userId="bdb99a407aa0ae0a" providerId="LiveId" clId="{65973366-3815-47CC-878E-45CE9B08ED61}"/>
    <pc:docChg chg="undo custSel addSld delSld modSld sldOrd">
      <pc:chgData name="Helen A." userId="bdb99a407aa0ae0a" providerId="LiveId" clId="{65973366-3815-47CC-878E-45CE9B08ED61}" dt="2021-11-30T13:16:22.896" v="39" actId="207"/>
      <pc:docMkLst>
        <pc:docMk/>
      </pc:docMkLst>
      <pc:sldChg chg="del">
        <pc:chgData name="Helen A." userId="bdb99a407aa0ae0a" providerId="LiveId" clId="{65973366-3815-47CC-878E-45CE9B08ED61}" dt="2021-11-30T12:10:29.849" v="3" actId="47"/>
        <pc:sldMkLst>
          <pc:docMk/>
          <pc:sldMk cId="783914445" sldId="294"/>
        </pc:sldMkLst>
      </pc:sldChg>
      <pc:sldChg chg="del">
        <pc:chgData name="Helen A." userId="bdb99a407aa0ae0a" providerId="LiveId" clId="{65973366-3815-47CC-878E-45CE9B08ED61}" dt="2021-11-30T12:10:29.849" v="3" actId="47"/>
        <pc:sldMkLst>
          <pc:docMk/>
          <pc:sldMk cId="277827655" sldId="295"/>
        </pc:sldMkLst>
      </pc:sldChg>
      <pc:sldChg chg="del">
        <pc:chgData name="Helen A." userId="bdb99a407aa0ae0a" providerId="LiveId" clId="{65973366-3815-47CC-878E-45CE9B08ED61}" dt="2021-11-30T12:10:29.849" v="3" actId="47"/>
        <pc:sldMkLst>
          <pc:docMk/>
          <pc:sldMk cId="3159288639" sldId="303"/>
        </pc:sldMkLst>
      </pc:sldChg>
      <pc:sldChg chg="addSp delSp modSp">
        <pc:chgData name="Helen A." userId="bdb99a407aa0ae0a" providerId="LiveId" clId="{65973366-3815-47CC-878E-45CE9B08ED61}" dt="2021-11-30T13:15:40.730" v="33"/>
        <pc:sldMkLst>
          <pc:docMk/>
          <pc:sldMk cId="3124766000" sldId="304"/>
        </pc:sldMkLst>
        <pc:spChg chg="add del mod">
          <ac:chgData name="Helen A." userId="bdb99a407aa0ae0a" providerId="LiveId" clId="{65973366-3815-47CC-878E-45CE9B08ED61}" dt="2021-11-30T13:15:40.730" v="33"/>
          <ac:spMkLst>
            <pc:docMk/>
            <pc:sldMk cId="3124766000" sldId="304"/>
            <ac:spMk id="12" creationId="{BA0D6B9B-9A81-46F3-BA35-382FB120DD2A}"/>
          </ac:spMkLst>
        </pc:spChg>
      </pc:sldChg>
      <pc:sldChg chg="del">
        <pc:chgData name="Helen A." userId="bdb99a407aa0ae0a" providerId="LiveId" clId="{65973366-3815-47CC-878E-45CE9B08ED61}" dt="2021-11-30T12:10:29.849" v="3" actId="47"/>
        <pc:sldMkLst>
          <pc:docMk/>
          <pc:sldMk cId="1403455250" sldId="305"/>
        </pc:sldMkLst>
      </pc:sldChg>
      <pc:sldChg chg="modSp mod">
        <pc:chgData name="Helen A." userId="bdb99a407aa0ae0a" providerId="LiveId" clId="{65973366-3815-47CC-878E-45CE9B08ED61}" dt="2021-11-30T13:16:17.219" v="38" actId="207"/>
        <pc:sldMkLst>
          <pc:docMk/>
          <pc:sldMk cId="1613598062" sldId="307"/>
        </pc:sldMkLst>
        <pc:spChg chg="mod">
          <ac:chgData name="Helen A." userId="bdb99a407aa0ae0a" providerId="LiveId" clId="{65973366-3815-47CC-878E-45CE9B08ED61}" dt="2021-11-30T13:16:17.219" v="38" actId="207"/>
          <ac:spMkLst>
            <pc:docMk/>
            <pc:sldMk cId="1613598062" sldId="307"/>
            <ac:spMk id="7" creationId="{05C25F72-F9A7-42F9-9720-0801ED77D4D1}"/>
          </ac:spMkLst>
        </pc:spChg>
        <pc:spChg chg="mod">
          <ac:chgData name="Helen A." userId="bdb99a407aa0ae0a" providerId="LiveId" clId="{65973366-3815-47CC-878E-45CE9B08ED61}" dt="2021-11-30T13:16:17.219" v="38" actId="207"/>
          <ac:spMkLst>
            <pc:docMk/>
            <pc:sldMk cId="1613598062" sldId="307"/>
            <ac:spMk id="8" creationId="{AEEDFC2F-FF0A-4EC9-A0BB-0AA2B1E6BA4A}"/>
          </ac:spMkLst>
        </pc:spChg>
      </pc:sldChg>
      <pc:sldChg chg="del">
        <pc:chgData name="Helen A." userId="bdb99a407aa0ae0a" providerId="LiveId" clId="{65973366-3815-47CC-878E-45CE9B08ED61}" dt="2021-11-30T12:10:29.849" v="3" actId="47"/>
        <pc:sldMkLst>
          <pc:docMk/>
          <pc:sldMk cId="3561473475" sldId="310"/>
        </pc:sldMkLst>
      </pc:sldChg>
      <pc:sldChg chg="ord">
        <pc:chgData name="Helen A." userId="bdb99a407aa0ae0a" providerId="LiveId" clId="{65973366-3815-47CC-878E-45CE9B08ED61}" dt="2021-11-30T13:15:38.205" v="31"/>
        <pc:sldMkLst>
          <pc:docMk/>
          <pc:sldMk cId="3584772686" sldId="311"/>
        </pc:sldMkLst>
      </pc:sldChg>
      <pc:sldChg chg="del">
        <pc:chgData name="Helen A." userId="bdb99a407aa0ae0a" providerId="LiveId" clId="{65973366-3815-47CC-878E-45CE9B08ED61}" dt="2021-11-30T12:10:29.849" v="3" actId="47"/>
        <pc:sldMkLst>
          <pc:docMk/>
          <pc:sldMk cId="927313156" sldId="312"/>
        </pc:sldMkLst>
      </pc:sldChg>
      <pc:sldChg chg="del">
        <pc:chgData name="Helen A." userId="bdb99a407aa0ae0a" providerId="LiveId" clId="{65973366-3815-47CC-878E-45CE9B08ED61}" dt="2021-11-30T12:10:29.849" v="3" actId="47"/>
        <pc:sldMkLst>
          <pc:docMk/>
          <pc:sldMk cId="2270028676" sldId="313"/>
        </pc:sldMkLst>
      </pc:sldChg>
      <pc:sldChg chg="modSp mod ord">
        <pc:chgData name="Helen A." userId="bdb99a407aa0ae0a" providerId="LiveId" clId="{65973366-3815-47CC-878E-45CE9B08ED61}" dt="2021-11-30T13:15:36.996" v="29"/>
        <pc:sldMkLst>
          <pc:docMk/>
          <pc:sldMk cId="2050231605" sldId="314"/>
        </pc:sldMkLst>
        <pc:spChg chg="mod">
          <ac:chgData name="Helen A." userId="bdb99a407aa0ae0a" providerId="LiveId" clId="{65973366-3815-47CC-878E-45CE9B08ED61}" dt="2021-11-30T12:10:55.060" v="22" actId="20577"/>
          <ac:spMkLst>
            <pc:docMk/>
            <pc:sldMk cId="2050231605" sldId="314"/>
            <ac:spMk id="4" creationId="{B0881FA9-F3B0-4912-B0E1-352094195C30}"/>
          </ac:spMkLst>
        </pc:spChg>
      </pc:sldChg>
      <pc:sldChg chg="modSp mod">
        <pc:chgData name="Helen A." userId="bdb99a407aa0ae0a" providerId="LiveId" clId="{65973366-3815-47CC-878E-45CE9B08ED61}" dt="2021-11-30T13:16:14.328" v="37" actId="207"/>
        <pc:sldMkLst>
          <pc:docMk/>
          <pc:sldMk cId="1079575676" sldId="315"/>
        </pc:sldMkLst>
        <pc:spChg chg="mod">
          <ac:chgData name="Helen A." userId="bdb99a407aa0ae0a" providerId="LiveId" clId="{65973366-3815-47CC-878E-45CE9B08ED61}" dt="2021-11-30T13:16:14.328" v="37" actId="207"/>
          <ac:spMkLst>
            <pc:docMk/>
            <pc:sldMk cId="1079575676" sldId="315"/>
            <ac:spMk id="7" creationId="{A3C2D8E8-A9D3-4AF4-BF50-725CBEB87FCE}"/>
          </ac:spMkLst>
        </pc:spChg>
        <pc:spChg chg="mod">
          <ac:chgData name="Helen A." userId="bdb99a407aa0ae0a" providerId="LiveId" clId="{65973366-3815-47CC-878E-45CE9B08ED61}" dt="2021-11-30T13:16:14.328" v="37" actId="207"/>
          <ac:spMkLst>
            <pc:docMk/>
            <pc:sldMk cId="1079575676" sldId="315"/>
            <ac:spMk id="8" creationId="{E6414B3A-8231-4F96-8AD7-DDB7CC09EBDB}"/>
          </ac:spMkLst>
        </pc:spChg>
      </pc:sldChg>
      <pc:sldChg chg="modSp mod">
        <pc:chgData name="Helen A." userId="bdb99a407aa0ae0a" providerId="LiveId" clId="{65973366-3815-47CC-878E-45CE9B08ED61}" dt="2021-11-30T12:33:15.606" v="27" actId="1076"/>
        <pc:sldMkLst>
          <pc:docMk/>
          <pc:sldMk cId="1129243908" sldId="319"/>
        </pc:sldMkLst>
        <pc:spChg chg="mod">
          <ac:chgData name="Helen A." userId="bdb99a407aa0ae0a" providerId="LiveId" clId="{65973366-3815-47CC-878E-45CE9B08ED61}" dt="2021-11-30T12:33:15.606" v="27" actId="1076"/>
          <ac:spMkLst>
            <pc:docMk/>
            <pc:sldMk cId="1129243908" sldId="319"/>
            <ac:spMk id="39" creationId="{E95D794C-A5A6-42D0-A695-1176ED975B1F}"/>
          </ac:spMkLst>
        </pc:spChg>
      </pc:sldChg>
      <pc:sldChg chg="add ord">
        <pc:chgData name="Helen A." userId="bdb99a407aa0ae0a" providerId="LiveId" clId="{65973366-3815-47CC-878E-45CE9B08ED61}" dt="2021-11-30T12:10:27.269" v="2"/>
        <pc:sldMkLst>
          <pc:docMk/>
          <pc:sldMk cId="883579244" sldId="320"/>
        </pc:sldMkLst>
      </pc:sldChg>
      <pc:sldChg chg="add ord">
        <pc:chgData name="Helen A." userId="bdb99a407aa0ae0a" providerId="LiveId" clId="{65973366-3815-47CC-878E-45CE9B08ED61}" dt="2021-11-30T12:10:27.269" v="2"/>
        <pc:sldMkLst>
          <pc:docMk/>
          <pc:sldMk cId="2358770856" sldId="321"/>
        </pc:sldMkLst>
      </pc:sldChg>
      <pc:sldChg chg="modSp add mod">
        <pc:chgData name="Helen A." userId="bdb99a407aa0ae0a" providerId="LiveId" clId="{65973366-3815-47CC-878E-45CE9B08ED61}" dt="2021-11-30T13:16:22.896" v="39" actId="207"/>
        <pc:sldMkLst>
          <pc:docMk/>
          <pc:sldMk cId="2339825251" sldId="322"/>
        </pc:sldMkLst>
        <pc:spChg chg="mod">
          <ac:chgData name="Helen A." userId="bdb99a407aa0ae0a" providerId="LiveId" clId="{65973366-3815-47CC-878E-45CE9B08ED61}" dt="2021-11-30T13:16:00.907" v="36" actId="14861"/>
          <ac:spMkLst>
            <pc:docMk/>
            <pc:sldMk cId="2339825251" sldId="322"/>
            <ac:spMk id="6" creationId="{D3176F1A-757A-4942-B16C-825C35E579DF}"/>
          </ac:spMkLst>
        </pc:spChg>
        <pc:spChg chg="mod">
          <ac:chgData name="Helen A." userId="bdb99a407aa0ae0a" providerId="LiveId" clId="{65973366-3815-47CC-878E-45CE9B08ED61}" dt="2021-11-30T13:16:22.896" v="39" actId="207"/>
          <ac:spMkLst>
            <pc:docMk/>
            <pc:sldMk cId="2339825251" sldId="322"/>
            <ac:spMk id="7" creationId="{A3C2D8E8-A9D3-4AF4-BF50-725CBEB87FCE}"/>
          </ac:spMkLst>
        </pc:spChg>
        <pc:spChg chg="mod">
          <ac:chgData name="Helen A." userId="bdb99a407aa0ae0a" providerId="LiveId" clId="{65973366-3815-47CC-878E-45CE9B08ED61}" dt="2021-11-30T13:16:22.896" v="39" actId="207"/>
          <ac:spMkLst>
            <pc:docMk/>
            <pc:sldMk cId="2339825251" sldId="322"/>
            <ac:spMk id="8" creationId="{E6414B3A-8231-4F96-8AD7-DDB7CC09EBDB}"/>
          </ac:spMkLst>
        </pc:spChg>
        <pc:spChg chg="mod">
          <ac:chgData name="Helen A." userId="bdb99a407aa0ae0a" providerId="LiveId" clId="{65973366-3815-47CC-878E-45CE9B08ED61}" dt="2021-11-30T13:16:00.907" v="36" actId="14861"/>
          <ac:spMkLst>
            <pc:docMk/>
            <pc:sldMk cId="2339825251" sldId="322"/>
            <ac:spMk id="13" creationId="{EC1A824E-1076-450B-9633-09634F1BC1EC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3B1B801B-F4B8-459C-A0DB-42C00BB61E7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0B2DC45-33C8-4ACD-A8B4-824FC0BA711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A54181-0B45-450D-B35E-7AF7AACE2E53}" type="datetime1">
              <a:rPr lang="ru-RU" smtClean="0"/>
              <a:t>06.12.2022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9B46A40-0BDE-4957-9061-2503F403133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038A883-27AD-4BB1-B0C8-1BEB96FD4CA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135BD9-EE19-4F70-92E5-2D59E67BD1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14861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435D3A4-2A58-4C50-BCBA-FDFC20DE69E5}" type="datetime1">
              <a:rPr lang="ru-RU" noProof="0" smtClean="0"/>
              <a:t>06.12.2022</a:t>
            </a:fld>
            <a:endParaRPr lang="ru-RU" noProof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5939589-3E79-4C82-AA4A-FE78234FAA59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19496896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73254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24095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921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rtlCol="0" anchor="b"/>
          <a:lstStyle>
            <a:lvl1pPr algn="l">
              <a:defRPr sz="6000" b="1" i="0" cap="all" baseline="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 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rtlCol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D1B787A8-0D67-4B7E-9B48-86BD906AB6B5}"/>
              </a:ext>
            </a:extLst>
          </p:cNvPr>
          <p:cNvCxnSpPr>
            <a:cxnSpLocks/>
          </p:cNvCxnSpPr>
          <p:nvPr/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9780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444752" y="1681163"/>
            <a:ext cx="4553712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444752" y="2505075"/>
            <a:ext cx="4553712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784848" y="1681163"/>
            <a:ext cx="4553712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784848" y="2505075"/>
            <a:ext cx="4553712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Графический объект 15">
            <a:extLst>
              <a:ext uri="{FF2B5EF4-FFF2-40B4-BE49-F238E27FC236}">
                <a16:creationId xmlns:a16="http://schemas.microsoft.com/office/drawing/2014/main" id="{A9475260-301F-4744-B1DA-7B00F6FB4342}"/>
              </a:ext>
            </a:extLst>
          </p:cNvPr>
          <p:cNvSpPr/>
          <p:nvPr userDrawn="1"/>
        </p:nvSpPr>
        <p:spPr>
          <a:xfrm>
            <a:off x="10508317" y="492206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14" name="Графический объект 16">
            <a:extLst>
              <a:ext uri="{FF2B5EF4-FFF2-40B4-BE49-F238E27FC236}">
                <a16:creationId xmlns:a16="http://schemas.microsoft.com/office/drawing/2014/main" id="{9BBD3F4B-0836-48C5-AC68-747456D1DD50}"/>
              </a:ext>
            </a:extLst>
          </p:cNvPr>
          <p:cNvSpPr/>
          <p:nvPr userDrawn="1"/>
        </p:nvSpPr>
        <p:spPr>
          <a:xfrm>
            <a:off x="11477944" y="1055581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16" name="Графический объект 14">
            <a:extLst>
              <a:ext uri="{FF2B5EF4-FFF2-40B4-BE49-F238E27FC236}">
                <a16:creationId xmlns:a16="http://schemas.microsoft.com/office/drawing/2014/main" id="{9B4398D5-99F4-4F83-AA77-9B4177648CAF}"/>
              </a:ext>
            </a:extLst>
          </p:cNvPr>
          <p:cNvSpPr/>
          <p:nvPr userDrawn="1"/>
        </p:nvSpPr>
        <p:spPr>
          <a:xfrm>
            <a:off x="11241555" y="44663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937595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444752" y="1681163"/>
            <a:ext cx="2834640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444752" y="2505075"/>
            <a:ext cx="2834640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983480" y="1681163"/>
            <a:ext cx="2834640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983480" y="2505075"/>
            <a:ext cx="2834640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Графический объект 15">
            <a:extLst>
              <a:ext uri="{FF2B5EF4-FFF2-40B4-BE49-F238E27FC236}">
                <a16:creationId xmlns:a16="http://schemas.microsoft.com/office/drawing/2014/main" id="{A9475260-301F-4744-B1DA-7B00F6FB4342}"/>
              </a:ext>
            </a:extLst>
          </p:cNvPr>
          <p:cNvSpPr/>
          <p:nvPr userDrawn="1"/>
        </p:nvSpPr>
        <p:spPr>
          <a:xfrm>
            <a:off x="10508317" y="492206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14" name="Графический объект 16">
            <a:extLst>
              <a:ext uri="{FF2B5EF4-FFF2-40B4-BE49-F238E27FC236}">
                <a16:creationId xmlns:a16="http://schemas.microsoft.com/office/drawing/2014/main" id="{9BBD3F4B-0836-48C5-AC68-747456D1DD50}"/>
              </a:ext>
            </a:extLst>
          </p:cNvPr>
          <p:cNvSpPr/>
          <p:nvPr userDrawn="1"/>
        </p:nvSpPr>
        <p:spPr>
          <a:xfrm>
            <a:off x="11477944" y="1055581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16" name="Графический объект 14">
            <a:extLst>
              <a:ext uri="{FF2B5EF4-FFF2-40B4-BE49-F238E27FC236}">
                <a16:creationId xmlns:a16="http://schemas.microsoft.com/office/drawing/2014/main" id="{9B4398D5-99F4-4F83-AA77-9B4177648CAF}"/>
              </a:ext>
            </a:extLst>
          </p:cNvPr>
          <p:cNvSpPr/>
          <p:nvPr userDrawn="1"/>
        </p:nvSpPr>
        <p:spPr>
          <a:xfrm>
            <a:off x="11241555" y="44663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15" name="Текст 4">
            <a:extLst>
              <a:ext uri="{FF2B5EF4-FFF2-40B4-BE49-F238E27FC236}">
                <a16:creationId xmlns:a16="http://schemas.microsoft.com/office/drawing/2014/main" id="{2D693B15-7265-4478-9579-62FCD5222D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31352" y="1769269"/>
            <a:ext cx="2834640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7" name="Объект 5">
            <a:extLst>
              <a:ext uri="{FF2B5EF4-FFF2-40B4-BE49-F238E27FC236}">
                <a16:creationId xmlns:a16="http://schemas.microsoft.com/office/drawing/2014/main" id="{48F9E92F-BB16-4896-A47F-6497C3D705B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531352" y="2593181"/>
            <a:ext cx="2834640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3730798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91656" y="804672"/>
            <a:ext cx="4434840" cy="886968"/>
          </a:xfrm>
        </p:spPr>
        <p:txBody>
          <a:bodyPr rtlCol="0" anchor="b"/>
          <a:lstStyle>
            <a:lvl1pPr algn="l">
              <a:defRPr sz="5400" b="0" i="0" cap="none" baseline="0"/>
            </a:lvl1pPr>
          </a:lstStyle>
          <a:p>
            <a:pPr rtl="0"/>
            <a:r>
              <a:rPr lang="ru-RU" noProof="0"/>
              <a:t>Заголовок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91654" y="1801368"/>
            <a:ext cx="4434840" cy="4754880"/>
          </a:xfrm>
        </p:spPr>
        <p:txBody>
          <a:bodyPr rtlCol="0">
            <a:normAutofit/>
          </a:bodyPr>
          <a:lstStyle>
            <a:lvl1pPr marL="0" indent="0" algn="l">
              <a:lnSpc>
                <a:spcPct val="11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811512" y="1591056"/>
            <a:ext cx="3547872" cy="365125"/>
          </a:xfrm>
        </p:spPr>
        <p:txBody>
          <a:bodyPr rtlCol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rtl="0"/>
            <a:fld id="{D8DA9DAA-006C-4F4B-980E-E3DF019B24E2}" type="slidenum">
              <a:rPr lang="ru-RU" noProof="0" smtClean="0"/>
              <a:pPr/>
              <a:t>‹#›</a:t>
            </a:fld>
            <a:endParaRPr lang="ru-RU" noProof="0"/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6939C974-0ED4-4915-BBF7-1FB00C18AD45}"/>
              </a:ext>
            </a:extLst>
          </p:cNvPr>
          <p:cNvCxnSpPr>
            <a:cxnSpLocks/>
          </p:cNvCxnSpPr>
          <p:nvPr userDrawn="1"/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15930B2-E36D-4D05-A6B3-CA1BF61D50CC}"/>
              </a:ext>
            </a:extLst>
          </p:cNvPr>
          <p:cNvSpPr/>
          <p:nvPr userDrawn="1"/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id="{9CEC7E0F-60E8-418B-978D-C607C82E97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83464" y="3108960"/>
            <a:ext cx="5221224" cy="3447288"/>
          </a:xfrm>
        </p:spPr>
        <p:txBody>
          <a:bodyPr rtlCol="0" anchor="ctr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10" name="Рисунок 12">
            <a:extLst>
              <a:ext uri="{FF2B5EF4-FFF2-40B4-BE49-F238E27FC236}">
                <a16:creationId xmlns:a16="http://schemas.microsoft.com/office/drawing/2014/main" id="{F146D6C1-343E-4F97-A565-55BBB15F4C7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83464" y="301752"/>
            <a:ext cx="2459736" cy="2505456"/>
          </a:xfrm>
        </p:spPr>
        <p:txBody>
          <a:bodyPr rtlCol="0" anchor="ctr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11" name="Рисунок 12">
            <a:extLst>
              <a:ext uri="{FF2B5EF4-FFF2-40B4-BE49-F238E27FC236}">
                <a16:creationId xmlns:a16="http://schemas.microsoft.com/office/drawing/2014/main" id="{BA123E2D-4554-47D5-B0EC-0C47EDB4162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44952" y="301752"/>
            <a:ext cx="2459736" cy="2505456"/>
          </a:xfrm>
        </p:spPr>
        <p:txBody>
          <a:bodyPr rtlCol="0" anchor="ctr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1257891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Рисунок 32">
            <a:extLst>
              <a:ext uri="{FF2B5EF4-FFF2-40B4-BE49-F238E27FC236}">
                <a16:creationId xmlns:a16="http://schemas.microsoft.com/office/drawing/2014/main" id="{3186EA6A-5CD5-4DF7-9C8A-EDFAF28A80D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777111" y="407499"/>
            <a:ext cx="1952279" cy="1952279"/>
          </a:xfrm>
          <a:custGeom>
            <a:avLst/>
            <a:gdLst>
              <a:gd name="connsiteX0" fmla="*/ 976140 w 1952279"/>
              <a:gd name="connsiteY0" fmla="*/ 0 h 1952279"/>
              <a:gd name="connsiteX1" fmla="*/ 1952279 w 1952279"/>
              <a:gd name="connsiteY1" fmla="*/ 976140 h 1952279"/>
              <a:gd name="connsiteX2" fmla="*/ 976140 w 1952279"/>
              <a:gd name="connsiteY2" fmla="*/ 1952279 h 1952279"/>
              <a:gd name="connsiteX3" fmla="*/ 0 w 1952279"/>
              <a:gd name="connsiteY3" fmla="*/ 976140 h 1952279"/>
              <a:gd name="connsiteX4" fmla="*/ 976140 w 1952279"/>
              <a:gd name="connsiteY4" fmla="*/ 0 h 1952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2279" h="1952279">
                <a:moveTo>
                  <a:pt x="976140" y="0"/>
                </a:moveTo>
                <a:cubicBezTo>
                  <a:pt x="1515247" y="0"/>
                  <a:pt x="1952279" y="437033"/>
                  <a:pt x="1952279" y="976140"/>
                </a:cubicBezTo>
                <a:cubicBezTo>
                  <a:pt x="1952279" y="1515246"/>
                  <a:pt x="1515247" y="1952279"/>
                  <a:pt x="976140" y="1952279"/>
                </a:cubicBezTo>
                <a:cubicBezTo>
                  <a:pt x="437033" y="1952279"/>
                  <a:pt x="0" y="1515246"/>
                  <a:pt x="0" y="976140"/>
                </a:cubicBezTo>
                <a:cubicBezTo>
                  <a:pt x="0" y="437033"/>
                  <a:pt x="437033" y="0"/>
                  <a:pt x="976140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32" name="Рисунок 31">
            <a:extLst>
              <a:ext uri="{FF2B5EF4-FFF2-40B4-BE49-F238E27FC236}">
                <a16:creationId xmlns:a16="http://schemas.microsoft.com/office/drawing/2014/main" id="{83D5117F-F235-498D-99A5-9DE2D665576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28345" y="1972581"/>
            <a:ext cx="2290065" cy="2273502"/>
          </a:xfrm>
          <a:custGeom>
            <a:avLst/>
            <a:gdLst>
              <a:gd name="connsiteX0" fmla="*/ 1145032 w 2290065"/>
              <a:gd name="connsiteY0" fmla="*/ 0 h 2273502"/>
              <a:gd name="connsiteX1" fmla="*/ 2290065 w 2290065"/>
              <a:gd name="connsiteY1" fmla="*/ 1145033 h 2273502"/>
              <a:gd name="connsiteX2" fmla="*/ 1375797 w 2290065"/>
              <a:gd name="connsiteY2" fmla="*/ 2266803 h 2273502"/>
              <a:gd name="connsiteX3" fmla="*/ 1331903 w 2290065"/>
              <a:gd name="connsiteY3" fmla="*/ 2273502 h 2273502"/>
              <a:gd name="connsiteX4" fmla="*/ 958162 w 2290065"/>
              <a:gd name="connsiteY4" fmla="*/ 2273502 h 2273502"/>
              <a:gd name="connsiteX5" fmla="*/ 914268 w 2290065"/>
              <a:gd name="connsiteY5" fmla="*/ 2266803 h 2273502"/>
              <a:gd name="connsiteX6" fmla="*/ 5911 w 2290065"/>
              <a:gd name="connsiteY6" fmla="*/ 1262106 h 2273502"/>
              <a:gd name="connsiteX7" fmla="*/ 0 w 2290065"/>
              <a:gd name="connsiteY7" fmla="*/ 1145053 h 2273502"/>
              <a:gd name="connsiteX8" fmla="*/ 0 w 2290065"/>
              <a:gd name="connsiteY8" fmla="*/ 1145014 h 2273502"/>
              <a:gd name="connsiteX9" fmla="*/ 5911 w 2290065"/>
              <a:gd name="connsiteY9" fmla="*/ 1027960 h 2273502"/>
              <a:gd name="connsiteX10" fmla="*/ 1145032 w 2290065"/>
              <a:gd name="connsiteY10" fmla="*/ 0 h 227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90065" h="2273502">
                <a:moveTo>
                  <a:pt x="1145032" y="0"/>
                </a:moveTo>
                <a:cubicBezTo>
                  <a:pt x="1777417" y="0"/>
                  <a:pt x="2290065" y="512649"/>
                  <a:pt x="2290065" y="1145033"/>
                </a:cubicBezTo>
                <a:cubicBezTo>
                  <a:pt x="2290065" y="1698370"/>
                  <a:pt x="1897569" y="2160033"/>
                  <a:pt x="1375797" y="2266803"/>
                </a:cubicBezTo>
                <a:lnTo>
                  <a:pt x="1331903" y="2273502"/>
                </a:lnTo>
                <a:lnTo>
                  <a:pt x="958162" y="2273502"/>
                </a:lnTo>
                <a:lnTo>
                  <a:pt x="914268" y="2266803"/>
                </a:lnTo>
                <a:cubicBezTo>
                  <a:pt x="429765" y="2167660"/>
                  <a:pt x="56730" y="1762511"/>
                  <a:pt x="5911" y="1262106"/>
                </a:cubicBezTo>
                <a:lnTo>
                  <a:pt x="0" y="1145053"/>
                </a:lnTo>
                <a:lnTo>
                  <a:pt x="0" y="1145014"/>
                </a:lnTo>
                <a:lnTo>
                  <a:pt x="5911" y="1027960"/>
                </a:lnTo>
                <a:cubicBezTo>
                  <a:pt x="64548" y="450571"/>
                  <a:pt x="552172" y="0"/>
                  <a:pt x="1145032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31" name="Рисунок 30">
            <a:extLst>
              <a:ext uri="{FF2B5EF4-FFF2-40B4-BE49-F238E27FC236}">
                <a16:creationId xmlns:a16="http://schemas.microsoft.com/office/drawing/2014/main" id="{E1E0A794-F1D3-4628-B5B1-9D48AB34C3D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579539" y="4386312"/>
            <a:ext cx="3119293" cy="2462810"/>
          </a:xfrm>
          <a:custGeom>
            <a:avLst/>
            <a:gdLst>
              <a:gd name="connsiteX0" fmla="*/ 1559647 w 3119293"/>
              <a:gd name="connsiteY0" fmla="*/ 0 h 2462810"/>
              <a:gd name="connsiteX1" fmla="*/ 3119293 w 3119293"/>
              <a:gd name="connsiteY1" fmla="*/ 1559647 h 2462810"/>
              <a:gd name="connsiteX2" fmla="*/ 2852930 w 3119293"/>
              <a:gd name="connsiteY2" fmla="*/ 2431660 h 2462810"/>
              <a:gd name="connsiteX3" fmla="*/ 2829636 w 3119293"/>
              <a:gd name="connsiteY3" fmla="*/ 2462810 h 2462810"/>
              <a:gd name="connsiteX4" fmla="*/ 289658 w 3119293"/>
              <a:gd name="connsiteY4" fmla="*/ 2462810 h 2462810"/>
              <a:gd name="connsiteX5" fmla="*/ 266363 w 3119293"/>
              <a:gd name="connsiteY5" fmla="*/ 2431660 h 2462810"/>
              <a:gd name="connsiteX6" fmla="*/ 0 w 3119293"/>
              <a:gd name="connsiteY6" fmla="*/ 1559647 h 2462810"/>
              <a:gd name="connsiteX7" fmla="*/ 1559647 w 3119293"/>
              <a:gd name="connsiteY7" fmla="*/ 0 h 2462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19293" h="2462810">
                <a:moveTo>
                  <a:pt x="1559647" y="0"/>
                </a:moveTo>
                <a:cubicBezTo>
                  <a:pt x="2421016" y="0"/>
                  <a:pt x="3119293" y="698278"/>
                  <a:pt x="3119293" y="1559647"/>
                </a:cubicBezTo>
                <a:cubicBezTo>
                  <a:pt x="3119293" y="1882660"/>
                  <a:pt x="3021098" y="2182739"/>
                  <a:pt x="2852930" y="2431660"/>
                </a:cubicBezTo>
                <a:lnTo>
                  <a:pt x="2829636" y="2462810"/>
                </a:lnTo>
                <a:lnTo>
                  <a:pt x="289658" y="2462810"/>
                </a:lnTo>
                <a:lnTo>
                  <a:pt x="266363" y="2431660"/>
                </a:lnTo>
                <a:cubicBezTo>
                  <a:pt x="98195" y="2182739"/>
                  <a:pt x="0" y="1882660"/>
                  <a:pt x="0" y="1559647"/>
                </a:cubicBezTo>
                <a:cubicBezTo>
                  <a:pt x="0" y="698278"/>
                  <a:pt x="698278" y="0"/>
                  <a:pt x="1559647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30" name="Рисунок 29">
            <a:extLst>
              <a:ext uri="{FF2B5EF4-FFF2-40B4-BE49-F238E27FC236}">
                <a16:creationId xmlns:a16="http://schemas.microsoft.com/office/drawing/2014/main" id="{B8D3F45B-B631-47D3-A33C-71CEC2B3602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92905" y="4018982"/>
            <a:ext cx="3854161" cy="2839018"/>
          </a:xfrm>
          <a:custGeom>
            <a:avLst/>
            <a:gdLst>
              <a:gd name="connsiteX0" fmla="*/ 1927061 w 3854161"/>
              <a:gd name="connsiteY0" fmla="*/ 0 h 2839018"/>
              <a:gd name="connsiteX1" fmla="*/ 1927101 w 3854161"/>
              <a:gd name="connsiteY1" fmla="*/ 0 h 2839018"/>
              <a:gd name="connsiteX2" fmla="*/ 2124114 w 3854161"/>
              <a:gd name="connsiteY2" fmla="*/ 9948 h 2839018"/>
              <a:gd name="connsiteX3" fmla="*/ 3854161 w 3854161"/>
              <a:gd name="connsiteY3" fmla="*/ 1927080 h 2839018"/>
              <a:gd name="connsiteX4" fmla="*/ 3702722 w 3854161"/>
              <a:gd name="connsiteY4" fmla="*/ 2677187 h 2839018"/>
              <a:gd name="connsiteX5" fmla="*/ 3624763 w 3854161"/>
              <a:gd name="connsiteY5" fmla="*/ 2839018 h 2839018"/>
              <a:gd name="connsiteX6" fmla="*/ 229398 w 3854161"/>
              <a:gd name="connsiteY6" fmla="*/ 2839018 h 2839018"/>
              <a:gd name="connsiteX7" fmla="*/ 151440 w 3854161"/>
              <a:gd name="connsiteY7" fmla="*/ 2677187 h 2839018"/>
              <a:gd name="connsiteX8" fmla="*/ 0 w 3854161"/>
              <a:gd name="connsiteY8" fmla="*/ 1927080 h 2839018"/>
              <a:gd name="connsiteX9" fmla="*/ 1730048 w 3854161"/>
              <a:gd name="connsiteY9" fmla="*/ 9948 h 283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54161" h="2839018">
                <a:moveTo>
                  <a:pt x="1927061" y="0"/>
                </a:moveTo>
                <a:lnTo>
                  <a:pt x="1927101" y="0"/>
                </a:lnTo>
                <a:lnTo>
                  <a:pt x="2124114" y="9948"/>
                </a:lnTo>
                <a:cubicBezTo>
                  <a:pt x="3095856" y="108634"/>
                  <a:pt x="3854161" y="929301"/>
                  <a:pt x="3854161" y="1927080"/>
                </a:cubicBezTo>
                <a:cubicBezTo>
                  <a:pt x="3854161" y="2193154"/>
                  <a:pt x="3800237" y="2446634"/>
                  <a:pt x="3702722" y="2677187"/>
                </a:cubicBezTo>
                <a:lnTo>
                  <a:pt x="3624763" y="2839018"/>
                </a:lnTo>
                <a:lnTo>
                  <a:pt x="229398" y="2839018"/>
                </a:lnTo>
                <a:lnTo>
                  <a:pt x="151440" y="2677187"/>
                </a:lnTo>
                <a:cubicBezTo>
                  <a:pt x="53924" y="2446634"/>
                  <a:pt x="0" y="2193154"/>
                  <a:pt x="0" y="1927080"/>
                </a:cubicBezTo>
                <a:cubicBezTo>
                  <a:pt x="0" y="929301"/>
                  <a:pt x="758305" y="108634"/>
                  <a:pt x="1730048" y="9948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0" y="585216"/>
            <a:ext cx="5276088" cy="2276856"/>
          </a:xfrm>
        </p:spPr>
        <p:txBody>
          <a:bodyPr rtlCol="0" anchor="b"/>
          <a:lstStyle>
            <a:lvl1pPr algn="r">
              <a:defRPr sz="4800" b="1" cap="all" spc="4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8368" y="201168"/>
            <a:ext cx="27432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03.09.20ГГ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548640" y="1938528"/>
            <a:ext cx="278892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201168"/>
            <a:ext cx="27432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D8DA9DAA-006C-4F4B-980E-E3DF019B24E2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8" name="Графический объект 32">
            <a:extLst>
              <a:ext uri="{FF2B5EF4-FFF2-40B4-BE49-F238E27FC236}">
                <a16:creationId xmlns:a16="http://schemas.microsoft.com/office/drawing/2014/main" id="{846CD0EA-B0AA-4845-81A5-4ADD7C58B12F}"/>
              </a:ext>
            </a:extLst>
          </p:cNvPr>
          <p:cNvSpPr/>
          <p:nvPr userDrawn="1"/>
        </p:nvSpPr>
        <p:spPr>
          <a:xfrm>
            <a:off x="1472366" y="1859534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10" name="Графический объект 33">
            <a:extLst>
              <a:ext uri="{FF2B5EF4-FFF2-40B4-BE49-F238E27FC236}">
                <a16:creationId xmlns:a16="http://schemas.microsoft.com/office/drawing/2014/main" id="{0E97A0CB-7CB1-47F0-BD48-EEECBAC39CD2}"/>
              </a:ext>
            </a:extLst>
          </p:cNvPr>
          <p:cNvSpPr/>
          <p:nvPr userDrawn="1"/>
        </p:nvSpPr>
        <p:spPr>
          <a:xfrm>
            <a:off x="2014523" y="3146867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12" name="Графический объект 31">
            <a:extLst>
              <a:ext uri="{FF2B5EF4-FFF2-40B4-BE49-F238E27FC236}">
                <a16:creationId xmlns:a16="http://schemas.microsoft.com/office/drawing/2014/main" id="{477816C9-06CB-4BC5-B26B-6A2877BD941A}"/>
              </a:ext>
            </a:extLst>
          </p:cNvPr>
          <p:cNvSpPr/>
          <p:nvPr userDrawn="1"/>
        </p:nvSpPr>
        <p:spPr>
          <a:xfrm>
            <a:off x="5404920" y="4508295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13AE7F8D-AE68-4A83-BAB5-3A97D473CE3C}"/>
              </a:ext>
            </a:extLst>
          </p:cNvPr>
          <p:cNvCxnSpPr>
            <a:cxnSpLocks/>
          </p:cNvCxnSpPr>
          <p:nvPr userDrawn="1"/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Текст 15">
            <a:extLst>
              <a:ext uri="{FF2B5EF4-FFF2-40B4-BE49-F238E27FC236}">
                <a16:creationId xmlns:a16="http://schemas.microsoft.com/office/drawing/2014/main" id="{A928810C-E773-43AE-A2A1-4073955CC8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0720" y="3127248"/>
            <a:ext cx="5276088" cy="1124712"/>
          </a:xfrm>
        </p:spPr>
        <p:txBody>
          <a:bodyPr rtlCol="0"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</p:spTree>
    <p:extLst>
      <p:ext uri="{BB962C8B-B14F-4D97-AF65-F5344CB8AC3E}">
        <p14:creationId xmlns:p14="http://schemas.microsoft.com/office/powerpoint/2010/main" val="3010451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03.09.20ГГ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ru-RU" noProof="0" smtClean="0"/>
              <a:t>‹#›</a:t>
            </a:fld>
            <a:endParaRPr lang="ru-RU" noProof="0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57596AF9-469C-436D-B7D2-77952EF1825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32910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DFF36D6-399B-43E3-84DD-9FC5119EC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03.09.20ГГ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0234AB7-3B85-4028-A500-5A1BDBF45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C1F40F0-9909-442F-BBA4-409D061E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ru-RU" noProof="0" smtClean="0"/>
              <a:t>‹#›</a:t>
            </a:fld>
            <a:endParaRPr lang="ru-RU" noProof="0"/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353C1207-D1C8-49E3-8837-E2B89D366FA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08676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A540F214-646F-4D81-AD12-65628EC98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EF71768-C3FA-49EF-99EF-06E6C3B2846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2DA6F24-ED6C-4D12-A9D6-EE37FBD6869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8E6AACE-FAFB-4934-8E3C-AB5B2163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03.09.20ГГ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81533EA-D0F8-4C79-8721-F190DE2D2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059BAC9-F101-4394-BBA4-3D21A3497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ru-RU" noProof="0" smtClean="0"/>
              <a:t>‹#›</a:t>
            </a:fld>
            <a:endParaRPr lang="ru-RU" noProof="0"/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0F3A79C9-7EDC-44F6-AC48-5DD98A7695AD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68059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284CB71F-B6C2-4866-BC97-304F78816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Рисунок 2">
            <a:extLst>
              <a:ext uri="{FF2B5EF4-FFF2-40B4-BE49-F238E27FC236}">
                <a16:creationId xmlns:a16="http://schemas.microsoft.com/office/drawing/2014/main" id="{C55ED73B-8413-478D-80D7-B78B69763B69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BDF226-1B94-4D2D-98B3-7B932FB17DA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00C4E9A-CA29-4CCD-ACFA-B29F80FBA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03.09.20ГГ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1A5B7BE-3F1B-4FF3-B1D7-6E39B99D0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42F18F1-E27E-470E-AE13-4755DEE63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ru-RU" noProof="0" smtClean="0"/>
              <a:t>‹#›</a:t>
            </a:fld>
            <a:endParaRPr lang="ru-RU" noProof="0"/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00F08750-B7F2-4119-B151-68DE774813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0775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Слайд с заголовком 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8448" y="594360"/>
            <a:ext cx="6272784" cy="2843784"/>
          </a:xfrm>
        </p:spPr>
        <p:txBody>
          <a:bodyPr rtlCol="0" anchor="b"/>
          <a:lstStyle>
            <a:lvl1pPr algn="l">
              <a:defRPr sz="5400" b="1" i="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848" y="4700016"/>
            <a:ext cx="5093208" cy="1197864"/>
          </a:xfrm>
        </p:spPr>
        <p:txBody>
          <a:bodyPr rtlCol="0">
            <a:normAutofit/>
          </a:bodyPr>
          <a:lstStyle>
            <a:lvl1pPr marL="0" indent="0" algn="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E825845-66DD-4B77-A729-CD97D156FE6C}"/>
              </a:ext>
            </a:extLst>
          </p:cNvPr>
          <p:cNvCxnSpPr>
            <a:cxnSpLocks/>
          </p:cNvCxnSpPr>
          <p:nvPr userDrawn="1"/>
        </p:nvCxnSpPr>
        <p:spPr>
          <a:xfrm>
            <a:off x="1301262" y="3496322"/>
            <a:ext cx="0" cy="335280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Графический объект 12">
            <a:extLst>
              <a:ext uri="{FF2B5EF4-FFF2-40B4-BE49-F238E27FC236}">
                <a16:creationId xmlns:a16="http://schemas.microsoft.com/office/drawing/2014/main" id="{818B4386-1FCF-4ACE-BE25-AF9CC5E2256F}"/>
              </a:ext>
            </a:extLst>
          </p:cNvPr>
          <p:cNvSpPr/>
          <p:nvPr userDrawn="1"/>
        </p:nvSpPr>
        <p:spPr>
          <a:xfrm>
            <a:off x="8217780" y="29738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21" name="Графический объект 13">
            <a:extLst>
              <a:ext uri="{FF2B5EF4-FFF2-40B4-BE49-F238E27FC236}">
                <a16:creationId xmlns:a16="http://schemas.microsoft.com/office/drawing/2014/main" id="{19319560-50ED-4963-A2CF-74663239D426}"/>
              </a:ext>
            </a:extLst>
          </p:cNvPr>
          <p:cNvSpPr/>
          <p:nvPr userDrawn="1"/>
        </p:nvSpPr>
        <p:spPr>
          <a:xfrm>
            <a:off x="7859002" y="2744546"/>
            <a:ext cx="139038" cy="139038"/>
          </a:xfrm>
          <a:custGeom>
            <a:avLst/>
            <a:gdLst>
              <a:gd name="connsiteX0" fmla="*/ 129601 w 139038"/>
              <a:gd name="connsiteY0" fmla="*/ 60082 h 139038"/>
              <a:gd name="connsiteX1" fmla="*/ 78956 w 139038"/>
              <a:gd name="connsiteY1" fmla="*/ 60082 h 139038"/>
              <a:gd name="connsiteX2" fmla="*/ 78956 w 139038"/>
              <a:gd name="connsiteY2" fmla="*/ 9437 h 139038"/>
              <a:gd name="connsiteX3" fmla="*/ 69519 w 139038"/>
              <a:gd name="connsiteY3" fmla="*/ 0 h 139038"/>
              <a:gd name="connsiteX4" fmla="*/ 60082 w 139038"/>
              <a:gd name="connsiteY4" fmla="*/ 9437 h 139038"/>
              <a:gd name="connsiteX5" fmla="*/ 60082 w 139038"/>
              <a:gd name="connsiteY5" fmla="*/ 60082 h 139038"/>
              <a:gd name="connsiteX6" fmla="*/ 9437 w 139038"/>
              <a:gd name="connsiteY6" fmla="*/ 60082 h 139038"/>
              <a:gd name="connsiteX7" fmla="*/ 0 w 139038"/>
              <a:gd name="connsiteY7" fmla="*/ 69519 h 139038"/>
              <a:gd name="connsiteX8" fmla="*/ 9437 w 139038"/>
              <a:gd name="connsiteY8" fmla="*/ 78956 h 139038"/>
              <a:gd name="connsiteX9" fmla="*/ 60082 w 139038"/>
              <a:gd name="connsiteY9" fmla="*/ 78956 h 139038"/>
              <a:gd name="connsiteX10" fmla="*/ 60082 w 139038"/>
              <a:gd name="connsiteY10" fmla="*/ 129601 h 139038"/>
              <a:gd name="connsiteX11" fmla="*/ 69519 w 139038"/>
              <a:gd name="connsiteY11" fmla="*/ 139038 h 139038"/>
              <a:gd name="connsiteX12" fmla="*/ 78956 w 139038"/>
              <a:gd name="connsiteY12" fmla="*/ 129601 h 139038"/>
              <a:gd name="connsiteX13" fmla="*/ 78956 w 139038"/>
              <a:gd name="connsiteY13" fmla="*/ 78956 h 139038"/>
              <a:gd name="connsiteX14" fmla="*/ 129601 w 139038"/>
              <a:gd name="connsiteY14" fmla="*/ 78956 h 139038"/>
              <a:gd name="connsiteX15" fmla="*/ 139038 w 139038"/>
              <a:gd name="connsiteY15" fmla="*/ 69519 h 139038"/>
              <a:gd name="connsiteX16" fmla="*/ 129601 w 139038"/>
              <a:gd name="connsiteY16" fmla="*/ 60082 h 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23" name="Графический объект 15">
            <a:extLst>
              <a:ext uri="{FF2B5EF4-FFF2-40B4-BE49-F238E27FC236}">
                <a16:creationId xmlns:a16="http://schemas.microsoft.com/office/drawing/2014/main" id="{E5ABBDAD-943D-48F3-9C80-B29C48966C79}"/>
              </a:ext>
            </a:extLst>
          </p:cNvPr>
          <p:cNvSpPr/>
          <p:nvPr userDrawn="1"/>
        </p:nvSpPr>
        <p:spPr>
          <a:xfrm>
            <a:off x="7843462" y="3198265"/>
            <a:ext cx="127713" cy="127713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137906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Рисунок 18">
            <a:extLst>
              <a:ext uri="{FF2B5EF4-FFF2-40B4-BE49-F238E27FC236}">
                <a16:creationId xmlns:a16="http://schemas.microsoft.com/office/drawing/2014/main" id="{34120D15-E48C-4FBE-BB95-24DB36D9F45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366432" y="2530058"/>
            <a:ext cx="3707972" cy="3707971"/>
          </a:xfrm>
          <a:custGeom>
            <a:avLst/>
            <a:gdLst>
              <a:gd name="connsiteX0" fmla="*/ 1853986 w 3707972"/>
              <a:gd name="connsiteY0" fmla="*/ 0 h 3707971"/>
              <a:gd name="connsiteX1" fmla="*/ 3707972 w 3707972"/>
              <a:gd name="connsiteY1" fmla="*/ 1853986 h 3707971"/>
              <a:gd name="connsiteX2" fmla="*/ 2043545 w 3707972"/>
              <a:gd name="connsiteY2" fmla="*/ 3698400 h 3707971"/>
              <a:gd name="connsiteX3" fmla="*/ 1854006 w 3707972"/>
              <a:gd name="connsiteY3" fmla="*/ 3707971 h 3707971"/>
              <a:gd name="connsiteX4" fmla="*/ 1853966 w 3707972"/>
              <a:gd name="connsiteY4" fmla="*/ 3707971 h 3707971"/>
              <a:gd name="connsiteX5" fmla="*/ 1664427 w 3707972"/>
              <a:gd name="connsiteY5" fmla="*/ 3698400 h 3707971"/>
              <a:gd name="connsiteX6" fmla="*/ 0 w 3707972"/>
              <a:gd name="connsiteY6" fmla="*/ 1853986 h 3707971"/>
              <a:gd name="connsiteX7" fmla="*/ 1853986 w 3707972"/>
              <a:gd name="connsiteY7" fmla="*/ 0 h 3707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07972" h="3707971">
                <a:moveTo>
                  <a:pt x="1853986" y="0"/>
                </a:moveTo>
                <a:cubicBezTo>
                  <a:pt x="2877914" y="0"/>
                  <a:pt x="3707972" y="830058"/>
                  <a:pt x="3707972" y="1853986"/>
                </a:cubicBezTo>
                <a:cubicBezTo>
                  <a:pt x="3707972" y="2813919"/>
                  <a:pt x="2978429" y="3603458"/>
                  <a:pt x="2043545" y="3698400"/>
                </a:cubicBezTo>
                <a:lnTo>
                  <a:pt x="1854006" y="3707971"/>
                </a:lnTo>
                <a:lnTo>
                  <a:pt x="1853966" y="3707971"/>
                </a:lnTo>
                <a:lnTo>
                  <a:pt x="1664427" y="3698400"/>
                </a:lnTo>
                <a:cubicBezTo>
                  <a:pt x="729543" y="3603458"/>
                  <a:pt x="0" y="2813919"/>
                  <a:pt x="0" y="1853986"/>
                </a:cubicBezTo>
                <a:cubicBezTo>
                  <a:pt x="0" y="830058"/>
                  <a:pt x="830058" y="0"/>
                  <a:pt x="1853986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02936" y="585216"/>
            <a:ext cx="5833872" cy="2276856"/>
          </a:xfrm>
        </p:spPr>
        <p:txBody>
          <a:bodyPr rtlCol="0" anchor="b"/>
          <a:lstStyle>
            <a:lvl1pPr algn="r">
              <a:defRPr sz="6000" b="1" cap="all" spc="4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Заголовок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8368" y="201168"/>
            <a:ext cx="27432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03.09.20ГГ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548640" y="1938528"/>
            <a:ext cx="278892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201168"/>
            <a:ext cx="27432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D8DA9DAA-006C-4F4B-980E-E3DF019B24E2}" type="slidenum">
              <a:rPr lang="ru-RU" noProof="0" smtClean="0"/>
              <a:pPr/>
              <a:t>‹#›</a:t>
            </a:fld>
            <a:endParaRPr lang="ru-RU" noProof="0"/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13AE7F8D-AE68-4A83-BAB5-3A97D473CE3C}"/>
              </a:ext>
            </a:extLst>
          </p:cNvPr>
          <p:cNvCxnSpPr>
            <a:cxnSpLocks/>
          </p:cNvCxnSpPr>
          <p:nvPr userDrawn="1"/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Текст 15">
            <a:extLst>
              <a:ext uri="{FF2B5EF4-FFF2-40B4-BE49-F238E27FC236}">
                <a16:creationId xmlns:a16="http://schemas.microsoft.com/office/drawing/2014/main" id="{A928810C-E773-43AE-A2A1-4073955CC8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2936" y="3127248"/>
            <a:ext cx="5833872" cy="3118104"/>
          </a:xfrm>
        </p:spPr>
        <p:txBody>
          <a:bodyPr rtlCol="0"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1" name="Графический объект 12">
            <a:extLst>
              <a:ext uri="{FF2B5EF4-FFF2-40B4-BE49-F238E27FC236}">
                <a16:creationId xmlns:a16="http://schemas.microsoft.com/office/drawing/2014/main" id="{EA1B6985-3E5A-40F4-9268-D4AB3BBF8C91}"/>
              </a:ext>
            </a:extLst>
          </p:cNvPr>
          <p:cNvSpPr/>
          <p:nvPr userDrawn="1"/>
        </p:nvSpPr>
        <p:spPr>
          <a:xfrm>
            <a:off x="4745394" y="276027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13" name="Графический объект 13">
            <a:extLst>
              <a:ext uri="{FF2B5EF4-FFF2-40B4-BE49-F238E27FC236}">
                <a16:creationId xmlns:a16="http://schemas.microsoft.com/office/drawing/2014/main" id="{338BC906-9D03-4280-85E8-21A81BC21D73}"/>
              </a:ext>
            </a:extLst>
          </p:cNvPr>
          <p:cNvSpPr/>
          <p:nvPr userDrawn="1"/>
        </p:nvSpPr>
        <p:spPr>
          <a:xfrm>
            <a:off x="4386614" y="2530982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17" name="Графический объект 15">
            <a:extLst>
              <a:ext uri="{FF2B5EF4-FFF2-40B4-BE49-F238E27FC236}">
                <a16:creationId xmlns:a16="http://schemas.microsoft.com/office/drawing/2014/main" id="{C5C06D53-C9F6-47E8-BFE1-B8193A1AED8B}"/>
              </a:ext>
            </a:extLst>
          </p:cNvPr>
          <p:cNvSpPr/>
          <p:nvPr userDrawn="1"/>
        </p:nvSpPr>
        <p:spPr>
          <a:xfrm>
            <a:off x="1669987" y="6031572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490768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Рисунок 14">
            <a:extLst>
              <a:ext uri="{FF2B5EF4-FFF2-40B4-BE49-F238E27FC236}">
                <a16:creationId xmlns:a16="http://schemas.microsoft.com/office/drawing/2014/main" id="{E62FC6D8-DD87-4B93-8491-43C84EE63F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51965" y="1665520"/>
            <a:ext cx="4266960" cy="4266968"/>
          </a:xfrm>
          <a:custGeom>
            <a:avLst/>
            <a:gdLst>
              <a:gd name="connsiteX0" fmla="*/ 2133823 w 4266960"/>
              <a:gd name="connsiteY0" fmla="*/ 0 h 4266968"/>
              <a:gd name="connsiteX1" fmla="*/ 4256628 w 4266960"/>
              <a:gd name="connsiteY1" fmla="*/ 1915652 h 4266968"/>
              <a:gd name="connsiteX2" fmla="*/ 4266960 w 4266960"/>
              <a:gd name="connsiteY2" fmla="*/ 2120258 h 4266968"/>
              <a:gd name="connsiteX3" fmla="*/ 4266960 w 4266960"/>
              <a:gd name="connsiteY3" fmla="*/ 2147389 h 4266968"/>
              <a:gd name="connsiteX4" fmla="*/ 4256628 w 4266960"/>
              <a:gd name="connsiteY4" fmla="*/ 2351994 h 4266968"/>
              <a:gd name="connsiteX5" fmla="*/ 2351994 w 4266960"/>
              <a:gd name="connsiteY5" fmla="*/ 4256629 h 4266968"/>
              <a:gd name="connsiteX6" fmla="*/ 2147230 w 4266960"/>
              <a:gd name="connsiteY6" fmla="*/ 4266968 h 4266968"/>
              <a:gd name="connsiteX7" fmla="*/ 2120416 w 4266960"/>
              <a:gd name="connsiteY7" fmla="*/ 4266968 h 4266968"/>
              <a:gd name="connsiteX8" fmla="*/ 1915652 w 4266960"/>
              <a:gd name="connsiteY8" fmla="*/ 4256629 h 4266968"/>
              <a:gd name="connsiteX9" fmla="*/ 0 w 4266960"/>
              <a:gd name="connsiteY9" fmla="*/ 2133823 h 4266968"/>
              <a:gd name="connsiteX10" fmla="*/ 2133823 w 4266960"/>
              <a:gd name="connsiteY10" fmla="*/ 0 h 4266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66960" h="4266968">
                <a:moveTo>
                  <a:pt x="2133823" y="0"/>
                </a:moveTo>
                <a:cubicBezTo>
                  <a:pt x="3238644" y="0"/>
                  <a:pt x="4147355" y="839660"/>
                  <a:pt x="4256628" y="1915652"/>
                </a:cubicBezTo>
                <a:lnTo>
                  <a:pt x="4266960" y="2120258"/>
                </a:lnTo>
                <a:lnTo>
                  <a:pt x="4266960" y="2147389"/>
                </a:lnTo>
                <a:lnTo>
                  <a:pt x="4256628" y="2351994"/>
                </a:lnTo>
                <a:cubicBezTo>
                  <a:pt x="4154640" y="3356254"/>
                  <a:pt x="3356253" y="4154640"/>
                  <a:pt x="2351994" y="4256629"/>
                </a:cubicBezTo>
                <a:lnTo>
                  <a:pt x="2147230" y="4266968"/>
                </a:lnTo>
                <a:lnTo>
                  <a:pt x="2120416" y="4266968"/>
                </a:lnTo>
                <a:lnTo>
                  <a:pt x="1915652" y="4256629"/>
                </a:lnTo>
                <a:cubicBezTo>
                  <a:pt x="839660" y="4147356"/>
                  <a:pt x="0" y="3238645"/>
                  <a:pt x="0" y="2133823"/>
                </a:cubicBezTo>
                <a:cubicBezTo>
                  <a:pt x="0" y="955346"/>
                  <a:pt x="955346" y="0"/>
                  <a:pt x="2133823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335024"/>
            <a:ext cx="6190488" cy="1179576"/>
          </a:xfrm>
        </p:spPr>
        <p:txBody>
          <a:bodyPr lIns="91440" tIns="45720" rIns="91440" bIns="45720" rtlCol="0" anchor="b"/>
          <a:lstStyle>
            <a:lvl1pPr>
              <a:defRPr sz="54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50392" y="2825496"/>
            <a:ext cx="6190488" cy="3346704"/>
          </a:xfrm>
        </p:spPr>
        <p:txBody>
          <a:bodyPr rtlCol="0"/>
          <a:lstStyle>
            <a:lvl1pPr marL="0" indent="0">
              <a:lnSpc>
                <a:spcPct val="110000"/>
              </a:lnSpc>
              <a:buNone/>
              <a:defRPr sz="2000"/>
            </a:lvl1pPr>
            <a:lvl2pPr marL="228600">
              <a:defRPr sz="1800"/>
            </a:lvl2pPr>
            <a:lvl3pPr marL="457200">
              <a:defRPr sz="1600"/>
            </a:lvl3pPr>
            <a:lvl4pPr marL="685800"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rtl="0"/>
            <a:r>
              <a:rPr lang="ru-RU" noProof="0"/>
              <a:t>03.09.20ГГ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64424" y="621792"/>
            <a:ext cx="4114800" cy="365125"/>
          </a:xfrm>
        </p:spPr>
        <p:txBody>
          <a:bodyPr rtlCol="0"/>
          <a:lstStyle>
            <a:lvl1pPr>
              <a:defRPr baseline="0">
                <a:solidFill>
                  <a:schemeClr val="accent2"/>
                </a:solidFill>
              </a:defRPr>
            </a:lvl1pPr>
          </a:lstStyle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rtl="0"/>
            <a:fld id="{D8DA9DAA-006C-4F4B-980E-E3DF019B24E2}" type="slidenum">
              <a:rPr lang="ru-RU" noProof="0" smtClean="0"/>
              <a:pPr/>
              <a:t>‹#›</a:t>
            </a:fld>
            <a:endParaRPr lang="ru-RU" noProof="0"/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FA8B3D0E-ED3F-46FA-AE79-5FEFDE9168E3}"/>
              </a:ext>
            </a:extLst>
          </p:cNvPr>
          <p:cNvCxnSpPr>
            <a:cxnSpLocks/>
          </p:cNvCxnSpPr>
          <p:nvPr userDrawn="1"/>
        </p:nvCxnSpPr>
        <p:spPr>
          <a:xfrm>
            <a:off x="0" y="806470"/>
            <a:ext cx="7903723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08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Графический объект 10">
            <a:extLst>
              <a:ext uri="{FF2B5EF4-FFF2-40B4-BE49-F238E27FC236}">
                <a16:creationId xmlns:a16="http://schemas.microsoft.com/office/drawing/2014/main" id="{AAD06B87-D9B2-4F94-B734-A8F039A2033F}"/>
              </a:ext>
            </a:extLst>
          </p:cNvPr>
          <p:cNvSpPr/>
          <p:nvPr userDrawn="1"/>
        </p:nvSpPr>
        <p:spPr>
          <a:xfrm>
            <a:off x="11281590" y="2070656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19" name="Графический объект 11">
            <a:extLst>
              <a:ext uri="{FF2B5EF4-FFF2-40B4-BE49-F238E27FC236}">
                <a16:creationId xmlns:a16="http://schemas.microsoft.com/office/drawing/2014/main" id="{BB13A13C-36EA-4B13-9175-C5FE95B34D33}"/>
              </a:ext>
            </a:extLst>
          </p:cNvPr>
          <p:cNvSpPr/>
          <p:nvPr userDrawn="1"/>
        </p:nvSpPr>
        <p:spPr>
          <a:xfrm>
            <a:off x="10969280" y="1780012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897111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63040"/>
            <a:ext cx="9144000" cy="2340864"/>
          </a:xfrm>
        </p:spPr>
        <p:txBody>
          <a:bodyPr rtlCol="0" anchor="b">
            <a:normAutofit/>
          </a:bodyPr>
          <a:lstStyle>
            <a:lvl1pPr algn="ctr">
              <a:defRPr sz="6000" b="1" i="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3858768"/>
            <a:ext cx="9144000" cy="1325880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sp>
        <p:nvSpPr>
          <p:cNvPr id="4" name="Графический объект 12">
            <a:extLst>
              <a:ext uri="{FF2B5EF4-FFF2-40B4-BE49-F238E27FC236}">
                <a16:creationId xmlns:a16="http://schemas.microsoft.com/office/drawing/2014/main" id="{8A41917E-4B97-447C-98AB-970D625F1DE6}"/>
              </a:ext>
            </a:extLst>
          </p:cNvPr>
          <p:cNvSpPr/>
          <p:nvPr userDrawn="1"/>
        </p:nvSpPr>
        <p:spPr>
          <a:xfrm>
            <a:off x="10772266" y="3054359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5" name="Графический объект 13">
            <a:extLst>
              <a:ext uri="{FF2B5EF4-FFF2-40B4-BE49-F238E27FC236}">
                <a16:creationId xmlns:a16="http://schemas.microsoft.com/office/drawing/2014/main" id="{3B3FD238-4561-4AF8-A1F1-185B0CAFE2AC}"/>
              </a:ext>
            </a:extLst>
          </p:cNvPr>
          <p:cNvSpPr/>
          <p:nvPr userDrawn="1"/>
        </p:nvSpPr>
        <p:spPr>
          <a:xfrm>
            <a:off x="10724364" y="2515838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6" name="Графический объект 15">
            <a:extLst>
              <a:ext uri="{FF2B5EF4-FFF2-40B4-BE49-F238E27FC236}">
                <a16:creationId xmlns:a16="http://schemas.microsoft.com/office/drawing/2014/main" id="{BAB9414C-AE69-4648-873E-9CE6B2DF8A71}"/>
              </a:ext>
            </a:extLst>
          </p:cNvPr>
          <p:cNvSpPr/>
          <p:nvPr userDrawn="1"/>
        </p:nvSpPr>
        <p:spPr>
          <a:xfrm>
            <a:off x="11024834" y="2787572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7" name="Графический объект 22">
            <a:extLst>
              <a:ext uri="{FF2B5EF4-FFF2-40B4-BE49-F238E27FC236}">
                <a16:creationId xmlns:a16="http://schemas.microsoft.com/office/drawing/2014/main" id="{3BF75235-4E6E-4184-82A5-EE6FE7993BBC}"/>
              </a:ext>
            </a:extLst>
          </p:cNvPr>
          <p:cNvSpPr/>
          <p:nvPr userDrawn="1"/>
        </p:nvSpPr>
        <p:spPr>
          <a:xfrm>
            <a:off x="1261869" y="2633448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chemeClr val="bg1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11" name="Графический объект 21">
            <a:extLst>
              <a:ext uri="{FF2B5EF4-FFF2-40B4-BE49-F238E27FC236}">
                <a16:creationId xmlns:a16="http://schemas.microsoft.com/office/drawing/2014/main" id="{E66FE37C-2F4B-42DA-BFF6-92DD00BDC49B}"/>
              </a:ext>
            </a:extLst>
          </p:cNvPr>
          <p:cNvSpPr/>
          <p:nvPr userDrawn="1"/>
        </p:nvSpPr>
        <p:spPr>
          <a:xfrm>
            <a:off x="1064053" y="3083338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chemeClr val="bg1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13" name="Графический объект 23">
            <a:extLst>
              <a:ext uri="{FF2B5EF4-FFF2-40B4-BE49-F238E27FC236}">
                <a16:creationId xmlns:a16="http://schemas.microsoft.com/office/drawing/2014/main" id="{DDD38822-731A-48DA-A8A0-FBBAF7A6D65D}"/>
              </a:ext>
            </a:extLst>
          </p:cNvPr>
          <p:cNvSpPr/>
          <p:nvPr userDrawn="1"/>
        </p:nvSpPr>
        <p:spPr>
          <a:xfrm>
            <a:off x="1413405" y="3492870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chemeClr val="bg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442482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sz="54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омер слайда 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ru-RU" noProof="0" smtClean="0"/>
              <a:t>‹#›</a:t>
            </a:fld>
            <a:endParaRPr lang="ru-RU" noProof="0"/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5C05CAAB-DBA2-4548-AD5F-01BB97FBB207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1745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91656" y="841248"/>
            <a:ext cx="4434840" cy="3236976"/>
          </a:xfrm>
        </p:spPr>
        <p:txBody>
          <a:bodyPr rtlCol="0" anchor="b"/>
          <a:lstStyle>
            <a:lvl1pPr algn="l">
              <a:lnSpc>
                <a:spcPct val="110000"/>
              </a:lnSpc>
              <a:spcBef>
                <a:spcPts val="1000"/>
              </a:spcBef>
              <a:defRPr sz="3600" b="0" i="0" cap="none" baseline="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91655" y="4498848"/>
            <a:ext cx="4434835" cy="510474"/>
          </a:xfrm>
        </p:spPr>
        <p:txBody>
          <a:bodyPr rtlCol="0"/>
          <a:lstStyle>
            <a:lvl1pPr marL="0" indent="0" algn="l">
              <a:lnSpc>
                <a:spcPct val="110000"/>
              </a:lnSpc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811512" y="1591056"/>
            <a:ext cx="3547872" cy="365125"/>
          </a:xfrm>
        </p:spPr>
        <p:txBody>
          <a:bodyPr rtlCol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rtl="0"/>
            <a:fld id="{D8DA9DAA-006C-4F4B-980E-E3DF019B24E2}" type="slidenum">
              <a:rPr lang="ru-RU" noProof="0" smtClean="0"/>
              <a:pPr/>
              <a:t>‹#›</a:t>
            </a:fld>
            <a:endParaRPr lang="ru-RU" noProof="0"/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6939C974-0ED4-4915-BBF7-1FB00C18AD45}"/>
              </a:ext>
            </a:extLst>
          </p:cNvPr>
          <p:cNvCxnSpPr>
            <a:cxnSpLocks/>
          </p:cNvCxnSpPr>
          <p:nvPr userDrawn="1"/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15930B2-E36D-4D05-A6B3-CA1BF61D50CC}"/>
              </a:ext>
            </a:extLst>
          </p:cNvPr>
          <p:cNvSpPr/>
          <p:nvPr userDrawn="1"/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id="{9CEC7E0F-60E8-418B-978D-C607C82E97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83464" y="301752"/>
            <a:ext cx="5221224" cy="6263640"/>
          </a:xfrm>
        </p:spPr>
        <p:txBody>
          <a:bodyPr rtlCol="0" anchor="ctr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1299048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365125"/>
            <a:ext cx="10771632" cy="1325563"/>
          </a:xfrm>
        </p:spPr>
        <p:txBody>
          <a:bodyPr rtlCol="0"/>
          <a:lstStyle>
            <a:lvl1pPr>
              <a:defRPr sz="5400" b="1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Заголовок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76072" y="1825625"/>
            <a:ext cx="10771632" cy="4351338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8368" y="6356350"/>
            <a:ext cx="27432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03.09.20ГГ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03920" y="841248"/>
            <a:ext cx="3630168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D8DA9DAA-006C-4F4B-980E-E3DF019B24E2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9" name="Графический объект 22">
            <a:extLst>
              <a:ext uri="{FF2B5EF4-FFF2-40B4-BE49-F238E27FC236}">
                <a16:creationId xmlns:a16="http://schemas.microsoft.com/office/drawing/2014/main" id="{4EADA2ED-8A8C-4D17-8798-F26BF3B4CE25}"/>
              </a:ext>
            </a:extLst>
          </p:cNvPr>
          <p:cNvSpPr/>
          <p:nvPr userDrawn="1"/>
        </p:nvSpPr>
        <p:spPr>
          <a:xfrm>
            <a:off x="11202264" y="344083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chemeClr val="bg1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11" name="Графический объект 23">
            <a:extLst>
              <a:ext uri="{FF2B5EF4-FFF2-40B4-BE49-F238E27FC236}">
                <a16:creationId xmlns:a16="http://schemas.microsoft.com/office/drawing/2014/main" id="{54AB3A25-6605-4446-9E53-ACEECD25E27B}"/>
              </a:ext>
            </a:extLst>
          </p:cNvPr>
          <p:cNvSpPr/>
          <p:nvPr userDrawn="1"/>
        </p:nvSpPr>
        <p:spPr>
          <a:xfrm>
            <a:off x="11563141" y="590910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chemeClr val="bg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22263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E9257166-6921-4546-BA2C-99E464681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5B9122-6371-4049-B57A-33DED7DA2F7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444752" y="1825625"/>
            <a:ext cx="4553712" cy="4351338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A14555D-0753-4312-A26B-2338813F9BB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784848" y="1825625"/>
            <a:ext cx="4553712" cy="4351338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3FB7E8F4-3FB3-45AB-A381-9093CA95AAE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Графический объект 15">
            <a:extLst>
              <a:ext uri="{FF2B5EF4-FFF2-40B4-BE49-F238E27FC236}">
                <a16:creationId xmlns:a16="http://schemas.microsoft.com/office/drawing/2014/main" id="{D8685329-C6A1-4CB4-8AAE-150D0341F6A2}"/>
              </a:ext>
            </a:extLst>
          </p:cNvPr>
          <p:cNvSpPr/>
          <p:nvPr userDrawn="1"/>
        </p:nvSpPr>
        <p:spPr>
          <a:xfrm>
            <a:off x="10508317" y="492206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12" name="Графический объект 16">
            <a:extLst>
              <a:ext uri="{FF2B5EF4-FFF2-40B4-BE49-F238E27FC236}">
                <a16:creationId xmlns:a16="http://schemas.microsoft.com/office/drawing/2014/main" id="{83CE1DAA-30A3-41AE-8AE1-A7EE5C48A6F3}"/>
              </a:ext>
            </a:extLst>
          </p:cNvPr>
          <p:cNvSpPr/>
          <p:nvPr userDrawn="1"/>
        </p:nvSpPr>
        <p:spPr>
          <a:xfrm>
            <a:off x="11477944" y="1055581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14" name="Графический объект 14">
            <a:extLst>
              <a:ext uri="{FF2B5EF4-FFF2-40B4-BE49-F238E27FC236}">
                <a16:creationId xmlns:a16="http://schemas.microsoft.com/office/drawing/2014/main" id="{065162DD-7ACB-4F9C-90DD-24C743035892}"/>
              </a:ext>
            </a:extLst>
          </p:cNvPr>
          <p:cNvSpPr/>
          <p:nvPr userDrawn="1"/>
        </p:nvSpPr>
        <p:spPr>
          <a:xfrm>
            <a:off x="11241555" y="44663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205288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3000">
              <a:srgbClr val="E4D3DA"/>
            </a:gs>
            <a:gs pos="100000">
              <a:srgbClr val="D09B66"/>
            </a:gs>
            <a:gs pos="66000">
              <a:srgbClr val="EAD3BB"/>
            </a:gs>
            <a:gs pos="0">
              <a:srgbClr val="FFDDEB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DA4224-F4E4-47A4-ACF7-231749390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1679907-DC49-4B86-A34C-C97DBC26A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5DBC8A0-34FC-4B6E-B42B-A721267D89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ru-RU" noProof="0"/>
              <a:t>03.09.20ГГ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9AC0B6-4CC4-4E41-8A4D-F62E17F28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C0E9BD-90BD-46AE-8A0D-06796ADB7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D8DA9DAA-006C-4F4B-980E-E3DF019B24E2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999713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08" r:id="rId2"/>
    <p:sldLayoutId id="2147483717" r:id="rId3"/>
    <p:sldLayoutId id="2147483710" r:id="rId4"/>
    <p:sldLayoutId id="2147483709" r:id="rId5"/>
    <p:sldLayoutId id="2147483698" r:id="rId6"/>
    <p:sldLayoutId id="2147483713" r:id="rId7"/>
    <p:sldLayoutId id="2147483712" r:id="rId8"/>
    <p:sldLayoutId id="2147483700" r:id="rId9"/>
    <p:sldLayoutId id="2147483701" r:id="rId10"/>
    <p:sldLayoutId id="2147483716" r:id="rId11"/>
    <p:sldLayoutId id="2147483714" r:id="rId12"/>
    <p:sldLayoutId id="2147483715" r:id="rId13"/>
    <p:sldLayoutId id="2147483702" r:id="rId14"/>
    <p:sldLayoutId id="2147483703" r:id="rId15"/>
    <p:sldLayoutId id="2147483704" r:id="rId16"/>
    <p:sldLayoutId id="2147483705" r:id="rId1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2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ru-RU" noProof="0" smtClean="0"/>
              <a:t>03.09.20ГГ</a:t>
            </a:r>
            <a:endParaRPr lang="ru-RU" noProof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Название презентации</a:t>
            </a:r>
            <a:endParaRPr lang="ru-RU" noProof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5237" y="2476485"/>
            <a:ext cx="6301526" cy="1905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2576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дзаголовок 11">
            <a:extLst>
              <a:ext uri="{FF2B5EF4-FFF2-40B4-BE49-F238E27FC236}">
                <a16:creationId xmlns:a16="http://schemas.microsoft.com/office/drawing/2014/main" id="{94FA4576-2E22-4797-82AA-89B35EDC5B51}"/>
              </a:ext>
            </a:extLst>
          </p:cNvPr>
          <p:cNvSpPr txBox="1">
            <a:spLocks/>
          </p:cNvSpPr>
          <p:nvPr/>
        </p:nvSpPr>
        <p:spPr>
          <a:xfrm>
            <a:off x="6616573" y="4827016"/>
            <a:ext cx="5093208" cy="119786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sz="2000" dirty="0"/>
              <a:t>Презентацию выполнили:</a:t>
            </a:r>
            <a:br>
              <a:rPr lang="ru-RU" sz="2000" dirty="0"/>
            </a:br>
            <a:r>
              <a:rPr lang="ru-RU" sz="2000" dirty="0" err="1"/>
              <a:t>Азарко</a:t>
            </a:r>
            <a:r>
              <a:rPr lang="ru-RU" sz="2000" dirty="0"/>
              <a:t> Елена</a:t>
            </a:r>
            <a:br>
              <a:rPr lang="ru-RU" sz="2000" dirty="0"/>
            </a:br>
            <a:r>
              <a:rPr lang="ru-RU" sz="2000" dirty="0"/>
              <a:t>и </a:t>
            </a:r>
            <a:r>
              <a:rPr lang="ru-RU" sz="2000" dirty="0" err="1"/>
              <a:t>Заяць</a:t>
            </a:r>
            <a:r>
              <a:rPr lang="ru-RU" sz="2000" dirty="0"/>
              <a:t> Юлия</a:t>
            </a:r>
            <a:endParaRPr lang="en-US" sz="200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E5DC762-70E4-4E35-9F04-CF44F96765F7}"/>
              </a:ext>
            </a:extLst>
          </p:cNvPr>
          <p:cNvSpPr/>
          <p:nvPr/>
        </p:nvSpPr>
        <p:spPr>
          <a:xfrm>
            <a:off x="1975068" y="960120"/>
            <a:ext cx="8756178" cy="2186821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C4067DE-32BE-4488-9B73-3FD119EEF8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10853" t="22247" r="13955" b="13872"/>
          <a:stretch/>
        </p:blipFill>
        <p:spPr>
          <a:xfrm rot="20704447">
            <a:off x="491243" y="383196"/>
            <a:ext cx="3000375" cy="2549027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F64405EC-35F9-4E7B-916A-C9B98FB35CCE}"/>
              </a:ext>
            </a:extLst>
          </p:cNvPr>
          <p:cNvSpPr txBox="1">
            <a:spLocks/>
          </p:cNvSpPr>
          <p:nvPr/>
        </p:nvSpPr>
        <p:spPr>
          <a:xfrm>
            <a:off x="2013168" y="1092908"/>
            <a:ext cx="8727262" cy="2182715"/>
          </a:xfrm>
          <a:prstGeom prst="rect">
            <a:avLst/>
          </a:prstGeom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3000" spc="400" dirty="0" err="1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7F8B7A"/>
                </a:solidFill>
              </a:rPr>
              <a:t>Easygift</a:t>
            </a:r>
            <a:endParaRPr lang="ru-RU" sz="13000" dirty="0"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solidFill>
                <a:srgbClr val="7F8B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57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0115FF41-AFA4-4D25-AB42-AB034F4B4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114895"/>
            <a:ext cx="6190488" cy="117957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/>
          <a:p>
            <a:pPr rtl="0"/>
            <a:r>
              <a:rPr lang="ru-RU" sz="6000" dirty="0"/>
              <a:t>Проблема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0881FA9-F3B0-4912-B0E1-352094195C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392" y="2294471"/>
            <a:ext cx="6190488" cy="3657600"/>
          </a:xfrm>
        </p:spPr>
        <p:txBody>
          <a:bodyPr rtlCol="0">
            <a:normAutofit/>
          </a:bodyPr>
          <a:lstStyle/>
          <a:p>
            <a:pPr rtl="0"/>
            <a:r>
              <a:rPr lang="ru-RU" sz="2400" dirty="0"/>
              <a:t>В наши дни, когда времени всегда не хватает, а изобилие вещей мешает сосредоточиться на чём-то действительно подходящем - как никогда необходим помощник, который сэкономит ваше время и силы, позволяя потратить их на что-то более ценное. В этом вам может помочь приложение </a:t>
            </a:r>
            <a:r>
              <a:rPr lang="ru-RU" sz="2400" dirty="0" err="1"/>
              <a:t>EasyGift</a:t>
            </a:r>
            <a:r>
              <a:rPr lang="ru-RU" sz="2400" dirty="0"/>
              <a:t>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53D1AAB-32B2-4F04-828F-AB1C758AF00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6632" r="16632"/>
          <a:stretch/>
        </p:blipFill>
        <p:spPr>
          <a:xfrm>
            <a:off x="7451965" y="1665520"/>
            <a:ext cx="4266960" cy="426696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Дата 8">
            <a:extLst>
              <a:ext uri="{FF2B5EF4-FFF2-40B4-BE49-F238E27FC236}">
                <a16:creationId xmlns:a16="http://schemas.microsoft.com/office/drawing/2014/main" id="{D45C472E-4078-40A0-83A2-652E8356E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dirty="0">
                <a:solidFill>
                  <a:schemeClr val="bg1"/>
                </a:solidFill>
              </a:rPr>
              <a:t>30</a:t>
            </a:r>
            <a:r>
              <a:rPr lang="ru-RU" dirty="0">
                <a:solidFill>
                  <a:schemeClr val="bg1"/>
                </a:solidFill>
              </a:rPr>
              <a:t>.</a:t>
            </a:r>
            <a:r>
              <a:rPr lang="en-US" dirty="0">
                <a:solidFill>
                  <a:schemeClr val="bg1"/>
                </a:solidFill>
              </a:rPr>
              <a:t>11</a:t>
            </a:r>
            <a:r>
              <a:rPr lang="ru-RU" dirty="0">
                <a:solidFill>
                  <a:schemeClr val="bg1"/>
                </a:solidFill>
              </a:rPr>
              <a:t>.20</a:t>
            </a:r>
            <a:r>
              <a:rPr lang="en-US" dirty="0">
                <a:solidFill>
                  <a:schemeClr val="bg1"/>
                </a:solidFill>
              </a:rPr>
              <a:t>21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Нижний колонтитул 9">
            <a:extLst>
              <a:ext uri="{FF2B5EF4-FFF2-40B4-BE49-F238E27FC236}">
                <a16:creationId xmlns:a16="http://schemas.microsoft.com/office/drawing/2014/main" id="{A8C7C3A0-5E78-49C8-B8D4-F3DF62B2B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>
                <a:solidFill>
                  <a:srgbClr val="582C00"/>
                </a:solidFill>
              </a:rPr>
              <a:t>Стартап </a:t>
            </a:r>
            <a:r>
              <a:rPr lang="en-US" dirty="0" err="1">
                <a:solidFill>
                  <a:srgbClr val="582C00"/>
                </a:solidFill>
              </a:rPr>
              <a:t>easygift</a:t>
            </a:r>
            <a:endParaRPr lang="ru-RU" dirty="0">
              <a:solidFill>
                <a:srgbClr val="582C00"/>
              </a:solidFill>
            </a:endParaRP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A0F3A013-1B02-4749-8F5B-4F56545140BE}"/>
              </a:ext>
            </a:extLst>
          </p:cNvPr>
          <p:cNvCxnSpPr>
            <a:cxnSpLocks/>
          </p:cNvCxnSpPr>
          <p:nvPr/>
        </p:nvCxnSpPr>
        <p:spPr>
          <a:xfrm>
            <a:off x="0" y="804354"/>
            <a:ext cx="8209789" cy="0"/>
          </a:xfrm>
          <a:prstGeom prst="line">
            <a:avLst/>
          </a:prstGeom>
          <a:ln w="34290" cap="sq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Овал 15">
            <a:extLst>
              <a:ext uri="{FF2B5EF4-FFF2-40B4-BE49-F238E27FC236}">
                <a16:creationId xmlns:a16="http://schemas.microsoft.com/office/drawing/2014/main" id="{2181C667-1D7B-4F7F-8580-9F4E79CD575A}"/>
              </a:ext>
            </a:extLst>
          </p:cNvPr>
          <p:cNvSpPr/>
          <p:nvPr/>
        </p:nvSpPr>
        <p:spPr>
          <a:xfrm>
            <a:off x="11287315" y="2076451"/>
            <a:ext cx="80170" cy="80170"/>
          </a:xfrm>
          <a:prstGeom prst="ellipse">
            <a:avLst/>
          </a:prstGeom>
          <a:solidFill>
            <a:schemeClr val="bg1"/>
          </a:solidFill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37ADBE49-B27A-49EA-A499-951253C1081A}"/>
              </a:ext>
            </a:extLst>
          </p:cNvPr>
          <p:cNvCxnSpPr/>
          <p:nvPr/>
        </p:nvCxnSpPr>
        <p:spPr>
          <a:xfrm>
            <a:off x="11037094" y="1783557"/>
            <a:ext cx="0" cy="135731"/>
          </a:xfrm>
          <a:prstGeom prst="line">
            <a:avLst/>
          </a:prstGeom>
          <a:ln w="2222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4E3B2B80-38F1-4BB7-BFFC-90999F42181D}"/>
              </a:ext>
            </a:extLst>
          </p:cNvPr>
          <p:cNvCxnSpPr>
            <a:cxnSpLocks/>
          </p:cNvCxnSpPr>
          <p:nvPr/>
        </p:nvCxnSpPr>
        <p:spPr>
          <a:xfrm rot="16200000">
            <a:off x="11037092" y="1778795"/>
            <a:ext cx="0" cy="135731"/>
          </a:xfrm>
          <a:prstGeom prst="line">
            <a:avLst/>
          </a:prstGeom>
          <a:ln w="2222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334912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E991DEAB-D622-4533-8E98-705023AEC4DF}"/>
              </a:ext>
            </a:extLst>
          </p:cNvPr>
          <p:cNvSpPr/>
          <p:nvPr/>
        </p:nvSpPr>
        <p:spPr>
          <a:xfrm>
            <a:off x="6338678" y="0"/>
            <a:ext cx="5853322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10000"/>
                  <a:lumOff val="90000"/>
                </a:schemeClr>
              </a:gs>
              <a:gs pos="68000">
                <a:srgbClr val="C3A281"/>
              </a:gs>
              <a:gs pos="42000">
                <a:srgbClr val="EAD3BB"/>
              </a:gs>
              <a:gs pos="100000">
                <a:srgbClr val="6C3600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BCD19415-A0AB-4F83-BF68-1BDE2F6FFC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3592" y="788732"/>
            <a:ext cx="2694799" cy="5832223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9828E4BF-A32E-4292-A7C3-5B0DC5CAA7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3304" y="779588"/>
            <a:ext cx="2694799" cy="5832223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E95D794C-A5A6-42D0-A695-1176ED975B1F}"/>
              </a:ext>
            </a:extLst>
          </p:cNvPr>
          <p:cNvSpPr txBox="1"/>
          <p:nvPr/>
        </p:nvSpPr>
        <p:spPr>
          <a:xfrm>
            <a:off x="315387" y="1012954"/>
            <a:ext cx="5966635" cy="526297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Основная функция - облегчить поиск и доставку подарка. Для этого в нашем приложении имеется большое количество категорий. Например: пол, возраст, кем человек является для покупателя, праздник, интересы и хобби, бюджет. </a:t>
            </a:r>
          </a:p>
          <a:p>
            <a:r>
              <a:rPr lang="ru-RU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Соединив все эти фильтры вместе, вы получите отдельный персонализированный список подарков с ценами и возможностью доставки</a:t>
            </a:r>
            <a:endParaRPr lang="en-US" sz="2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34836F34-5149-44E1-A419-25FBEB56806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4">
                <a:lumMod val="40000"/>
                <a:lumOff val="6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83592" y="135211"/>
            <a:ext cx="457342" cy="554354"/>
          </a:xfrm>
          <a:prstGeom prst="rect">
            <a:avLst/>
          </a:prstGeom>
        </p:spPr>
      </p:pic>
      <p:sp>
        <p:nvSpPr>
          <p:cNvPr id="28" name="Заголовок 27">
            <a:extLst>
              <a:ext uri="{FF2B5EF4-FFF2-40B4-BE49-F238E27FC236}">
                <a16:creationId xmlns:a16="http://schemas.microsoft.com/office/drawing/2014/main" id="{D96189E1-E947-48FB-9137-230F51CDF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0934" y="285295"/>
            <a:ext cx="1877962" cy="50343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2800" b="0" dirty="0" err="1">
                <a:solidFill>
                  <a:srgbClr val="1D1F1D"/>
                </a:solidFill>
                <a:latin typeface="Bahnschrift Light SemiCondensed" panose="020B0502040204020203" pitchFamily="34" charset="0"/>
              </a:rPr>
              <a:t>Easygift</a:t>
            </a:r>
            <a:endParaRPr lang="en-US" sz="2800" b="0" dirty="0">
              <a:solidFill>
                <a:srgbClr val="1D1F1D"/>
              </a:solidFill>
              <a:latin typeface="Bahnschrift Ligh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636594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E991DEAB-D622-4533-8E98-705023AEC4DF}"/>
              </a:ext>
            </a:extLst>
          </p:cNvPr>
          <p:cNvSpPr/>
          <p:nvPr/>
        </p:nvSpPr>
        <p:spPr>
          <a:xfrm>
            <a:off x="0" y="0"/>
            <a:ext cx="5853322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10000"/>
                  <a:lumOff val="90000"/>
                </a:schemeClr>
              </a:gs>
              <a:gs pos="68000">
                <a:srgbClr val="C3A281"/>
              </a:gs>
              <a:gs pos="42000">
                <a:srgbClr val="EAD3BB"/>
              </a:gs>
              <a:gs pos="100000">
                <a:srgbClr val="6C360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95D794C-A5A6-42D0-A695-1176ED975B1F}"/>
              </a:ext>
            </a:extLst>
          </p:cNvPr>
          <p:cNvSpPr txBox="1"/>
          <p:nvPr/>
        </p:nvSpPr>
        <p:spPr>
          <a:xfrm>
            <a:off x="6264055" y="788732"/>
            <a:ext cx="5966635" cy="483209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Также в нашем приложении размещён раздел с обсуждениями. В нём все наши пользователи могут обсуждать идеи для подарков, делиться своими впечатлениями и просто общаться. </a:t>
            </a:r>
          </a:p>
          <a:p>
            <a:endParaRPr lang="ru-RU" sz="2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В разделе «Лента» находятся актуальные подборки подарков, а также рекомендации на основе истории поиска.</a:t>
            </a: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34836F34-5149-44E1-A419-25FBEB56806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lumMod val="40000"/>
                <a:lumOff val="6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4914" y="135211"/>
            <a:ext cx="457342" cy="554354"/>
          </a:xfrm>
          <a:prstGeom prst="rect">
            <a:avLst/>
          </a:prstGeom>
        </p:spPr>
      </p:pic>
      <p:sp>
        <p:nvSpPr>
          <p:cNvPr id="28" name="Заголовок 27">
            <a:extLst>
              <a:ext uri="{FF2B5EF4-FFF2-40B4-BE49-F238E27FC236}">
                <a16:creationId xmlns:a16="http://schemas.microsoft.com/office/drawing/2014/main" id="{D96189E1-E947-48FB-9137-230F51CDF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256" y="285295"/>
            <a:ext cx="1877962" cy="50343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2800" b="0" dirty="0" err="1">
                <a:solidFill>
                  <a:srgbClr val="1D1F1D"/>
                </a:solidFill>
                <a:latin typeface="Bahnschrift Light SemiCondensed" panose="020B0502040204020203" pitchFamily="34" charset="0"/>
              </a:rPr>
              <a:t>Easygift</a:t>
            </a:r>
            <a:endParaRPr lang="en-US" sz="2800" b="0" dirty="0">
              <a:solidFill>
                <a:srgbClr val="1D1F1D"/>
              </a:solidFill>
              <a:latin typeface="Bahnschrift Light SemiCondensed" panose="020B0502040204020203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6E90B14-6F87-47EA-BC04-B731CDE530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733" y="938816"/>
            <a:ext cx="5031856" cy="251592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E1AAE72-1193-4CBD-A113-D09307B651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733" y="3784455"/>
            <a:ext cx="5031856" cy="255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243908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0115FF41-AFA4-4D25-AB42-AB034F4B4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189" y="825326"/>
            <a:ext cx="6190488" cy="117957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/>
          <a:lstStyle/>
          <a:p>
            <a:pPr rtl="0"/>
            <a:r>
              <a:rPr lang="en-US" sz="6000" dirty="0" err="1"/>
              <a:t>EasyGift</a:t>
            </a:r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0881FA9-F3B0-4912-B0E1-352094195C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189" y="2117386"/>
            <a:ext cx="6190488" cy="3346704"/>
          </a:xfrm>
        </p:spPr>
        <p:txBody>
          <a:bodyPr rtlCol="0">
            <a:normAutofit/>
          </a:bodyPr>
          <a:lstStyle/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ru-RU" sz="2400" dirty="0"/>
              <a:t>Современный дизайн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ru-RU" sz="2400" dirty="0"/>
              <a:t>Поиск по категориям и интересам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ru-RU" sz="2400" dirty="0"/>
              <a:t>Рекомендации и подборки на основе истории поиска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ru-RU" sz="2400" dirty="0"/>
              <a:t>Услуга упаковки и доставки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ru-RU" sz="2400" dirty="0"/>
              <a:t>Обсуждение товаров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endParaRPr lang="ru-RU" sz="2400" dirty="0"/>
          </a:p>
          <a:p>
            <a:pPr rtl="0"/>
            <a:endParaRPr lang="ru-RU" sz="24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53D1AAB-32B2-4F04-828F-AB1C758AF00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6650" r="16650"/>
          <a:stretch/>
        </p:blipFill>
        <p:spPr>
          <a:xfrm>
            <a:off x="7451965" y="1665520"/>
            <a:ext cx="4266960" cy="426696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Дата 8">
            <a:extLst>
              <a:ext uri="{FF2B5EF4-FFF2-40B4-BE49-F238E27FC236}">
                <a16:creationId xmlns:a16="http://schemas.microsoft.com/office/drawing/2014/main" id="{D45C472E-4078-40A0-83A2-652E8356E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dirty="0">
                <a:solidFill>
                  <a:schemeClr val="bg1"/>
                </a:solidFill>
              </a:rPr>
              <a:t>30</a:t>
            </a:r>
            <a:r>
              <a:rPr lang="ru-RU" dirty="0">
                <a:solidFill>
                  <a:schemeClr val="bg1"/>
                </a:solidFill>
              </a:rPr>
              <a:t>.</a:t>
            </a:r>
            <a:r>
              <a:rPr lang="en-US" dirty="0">
                <a:solidFill>
                  <a:schemeClr val="bg1"/>
                </a:solidFill>
              </a:rPr>
              <a:t>11</a:t>
            </a:r>
            <a:r>
              <a:rPr lang="ru-RU" dirty="0">
                <a:solidFill>
                  <a:schemeClr val="bg1"/>
                </a:solidFill>
              </a:rPr>
              <a:t>.20</a:t>
            </a:r>
            <a:r>
              <a:rPr lang="en-US" dirty="0">
                <a:solidFill>
                  <a:schemeClr val="bg1"/>
                </a:solidFill>
              </a:rPr>
              <a:t>21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Нижний колонтитул 9">
            <a:extLst>
              <a:ext uri="{FF2B5EF4-FFF2-40B4-BE49-F238E27FC236}">
                <a16:creationId xmlns:a16="http://schemas.microsoft.com/office/drawing/2014/main" id="{A8C7C3A0-5E78-49C8-B8D4-F3DF62B2B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>
                <a:solidFill>
                  <a:srgbClr val="582C00"/>
                </a:solidFill>
              </a:rPr>
              <a:t>Стартап </a:t>
            </a:r>
            <a:r>
              <a:rPr lang="en-US" dirty="0" err="1">
                <a:solidFill>
                  <a:srgbClr val="582C00"/>
                </a:solidFill>
              </a:rPr>
              <a:t>easygift</a:t>
            </a:r>
            <a:endParaRPr lang="ru-RU" dirty="0">
              <a:solidFill>
                <a:srgbClr val="582C00"/>
              </a:solidFill>
            </a:endParaRP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A0F3A013-1B02-4749-8F5B-4F56545140BE}"/>
              </a:ext>
            </a:extLst>
          </p:cNvPr>
          <p:cNvCxnSpPr>
            <a:cxnSpLocks/>
          </p:cNvCxnSpPr>
          <p:nvPr/>
        </p:nvCxnSpPr>
        <p:spPr>
          <a:xfrm>
            <a:off x="0" y="804354"/>
            <a:ext cx="8209789" cy="0"/>
          </a:xfrm>
          <a:prstGeom prst="line">
            <a:avLst/>
          </a:prstGeom>
          <a:ln w="34290" cap="sq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Овал 15">
            <a:extLst>
              <a:ext uri="{FF2B5EF4-FFF2-40B4-BE49-F238E27FC236}">
                <a16:creationId xmlns:a16="http://schemas.microsoft.com/office/drawing/2014/main" id="{2181C667-1D7B-4F7F-8580-9F4E79CD575A}"/>
              </a:ext>
            </a:extLst>
          </p:cNvPr>
          <p:cNvSpPr/>
          <p:nvPr/>
        </p:nvSpPr>
        <p:spPr>
          <a:xfrm>
            <a:off x="11287315" y="2076451"/>
            <a:ext cx="80170" cy="80170"/>
          </a:xfrm>
          <a:prstGeom prst="ellipse">
            <a:avLst/>
          </a:prstGeom>
          <a:solidFill>
            <a:schemeClr val="bg1"/>
          </a:solidFill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37ADBE49-B27A-49EA-A499-951253C1081A}"/>
              </a:ext>
            </a:extLst>
          </p:cNvPr>
          <p:cNvCxnSpPr/>
          <p:nvPr/>
        </p:nvCxnSpPr>
        <p:spPr>
          <a:xfrm>
            <a:off x="11037094" y="1783557"/>
            <a:ext cx="0" cy="135731"/>
          </a:xfrm>
          <a:prstGeom prst="line">
            <a:avLst/>
          </a:prstGeom>
          <a:ln w="2222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4E3B2B80-38F1-4BB7-BFFC-90999F42181D}"/>
              </a:ext>
            </a:extLst>
          </p:cNvPr>
          <p:cNvCxnSpPr>
            <a:cxnSpLocks/>
          </p:cNvCxnSpPr>
          <p:nvPr/>
        </p:nvCxnSpPr>
        <p:spPr>
          <a:xfrm rot="16200000">
            <a:off x="11037092" y="1778795"/>
            <a:ext cx="0" cy="135731"/>
          </a:xfrm>
          <a:prstGeom prst="line">
            <a:avLst/>
          </a:prstGeom>
          <a:ln w="2222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0231605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C45395B-4337-41AF-A645-F5258D1587BF}"/>
              </a:ext>
            </a:extLst>
          </p:cNvPr>
          <p:cNvSpPr/>
          <p:nvPr/>
        </p:nvSpPr>
        <p:spPr>
          <a:xfrm>
            <a:off x="-39624" y="0"/>
            <a:ext cx="5853322" cy="6858000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10000"/>
                  <a:lumOff val="90000"/>
                </a:schemeClr>
              </a:gs>
              <a:gs pos="54000">
                <a:srgbClr val="EAD3BB"/>
              </a:gs>
              <a:gs pos="100000">
                <a:srgbClr val="6C360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9FB28F-C9D7-439B-B863-44B4E851A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57534" y="-108621"/>
            <a:ext cx="4875637" cy="1909989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/>
          <a:p>
            <a:pPr rtl="0"/>
            <a:r>
              <a:rPr lang="ru-RU" sz="6000" dirty="0"/>
              <a:t>Целевая аудитория</a:t>
            </a:r>
          </a:p>
        </p:txBody>
      </p:sp>
      <p:sp>
        <p:nvSpPr>
          <p:cNvPr id="8" name="Подзаголовок 7">
            <a:extLst>
              <a:ext uri="{FF2B5EF4-FFF2-40B4-BE49-F238E27FC236}">
                <a16:creationId xmlns:a16="http://schemas.microsoft.com/office/drawing/2014/main" id="{50061247-EA4F-4DFA-AFCE-648487762C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65094" y="1801368"/>
            <a:ext cx="5388705" cy="475488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>
            <a:normAutofit lnSpcReduction="10000"/>
          </a:bodyPr>
          <a:lstStyle/>
          <a:p>
            <a:r>
              <a:rPr lang="ru-RU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Целевой аудиторией нашего приложения являются люди любого пола и возраста, у которых есть смартфон. Ведь неважно, сколько тебе лет: 18 или 60. Проблема с выбором подарков была и будет актуальна, а мы готовы справиться с ней для вас максимально быстро, удобно и дёшево. 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8AC51EB-1C22-4303-8354-FC97950C7DE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13718" t="503" r="26316" b="-503"/>
          <a:stretch/>
        </p:blipFill>
        <p:spPr>
          <a:xfrm>
            <a:off x="283464" y="3108960"/>
            <a:ext cx="5221224" cy="3447288"/>
          </a:xfr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503D699-E643-4969-9463-5C6331D0C86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l="17986" r="17986"/>
          <a:stretch/>
        </p:blipFill>
        <p:spPr>
          <a:xfrm>
            <a:off x="283464" y="301752"/>
            <a:ext cx="2459736" cy="2505456"/>
          </a:xfr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8714555-7486-4DD7-A96C-52C27648358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5"/>
          <a:srcRect l="717" r="33897"/>
          <a:stretch/>
        </p:blipFill>
        <p:spPr>
          <a:xfrm>
            <a:off x="3044952" y="301752"/>
            <a:ext cx="2459736" cy="2505456"/>
          </a:xfrm>
        </p:spPr>
      </p:pic>
      <p:sp>
        <p:nvSpPr>
          <p:cNvPr id="23" name="Нижний колонтитул 22">
            <a:extLst>
              <a:ext uri="{FF2B5EF4-FFF2-40B4-BE49-F238E27FC236}">
                <a16:creationId xmlns:a16="http://schemas.microsoft.com/office/drawing/2014/main" id="{249ACE4E-0038-4BA2-8883-8C3F73B79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>
                <a:solidFill>
                  <a:srgbClr val="582C00"/>
                </a:solidFill>
              </a:rPr>
              <a:t>Стартап </a:t>
            </a:r>
            <a:r>
              <a:rPr lang="en-US" dirty="0" err="1">
                <a:solidFill>
                  <a:srgbClr val="582C00"/>
                </a:solidFill>
              </a:rPr>
              <a:t>easygift</a:t>
            </a:r>
            <a:endParaRPr lang="ru-RU" dirty="0">
              <a:solidFill>
                <a:srgbClr val="582C00"/>
              </a:solidFill>
            </a:endParaRP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50234488-620E-4C20-A203-4C1A8BE945F9}"/>
              </a:ext>
            </a:extLst>
          </p:cNvPr>
          <p:cNvCxnSpPr>
            <a:cxnSpLocks/>
          </p:cNvCxnSpPr>
          <p:nvPr/>
        </p:nvCxnSpPr>
        <p:spPr>
          <a:xfrm flipV="1">
            <a:off x="11583738" y="3618748"/>
            <a:ext cx="0" cy="3239252"/>
          </a:xfrm>
          <a:prstGeom prst="line">
            <a:avLst/>
          </a:prstGeom>
          <a:ln w="34290" cap="sq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4772686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GradientUnivers">
  <a:themeElements>
    <a:clrScheme name="Gradient">
      <a:dk1>
        <a:sysClr val="windowText" lastClr="000000"/>
      </a:dk1>
      <a:lt1>
        <a:sysClr val="window" lastClr="FFFFFF"/>
      </a:lt1>
      <a:dk2>
        <a:srgbClr val="10013F"/>
      </a:dk2>
      <a:lt2>
        <a:srgbClr val="F2F0FF"/>
      </a:lt2>
      <a:accent1>
        <a:srgbClr val="814DFF"/>
      </a:accent1>
      <a:accent2>
        <a:srgbClr val="243FFF"/>
      </a:accent2>
      <a:accent3>
        <a:srgbClr val="FF83B6"/>
      </a:accent3>
      <a:accent4>
        <a:srgbClr val="FF9022"/>
      </a:accent4>
      <a:accent5>
        <a:srgbClr val="FF1F85"/>
      </a:accent5>
      <a:accent6>
        <a:srgbClr val="1A98FF"/>
      </a:accent6>
      <a:hlink>
        <a:srgbClr val="0563C1"/>
      </a:hlink>
      <a:folHlink>
        <a:srgbClr val="954F72"/>
      </a:folHlink>
    </a:clrScheme>
    <a:fontScheme name="Univers">
      <a:majorFont>
        <a:latin typeface="Univers"/>
        <a:ea typeface=""/>
        <a:cs typeface=""/>
      </a:majorFont>
      <a:minorFont>
        <a:latin typeface="Univer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8167182_TF89338750_Win32.potx" id="{1C3AEEAC-0F27-4CFA-8ACD-9680D3AD60AA}" vid="{6E63C9F9-8FC9-48F9-9811-2BE3375EB0FD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6e97fa315356fffbdcd9876fe988c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4b8f0def80e6d70ce3def20c90759a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3C8E00D1-8EA3-4E42-801D-0253E1EAFC2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BC329F5-30EE-4BF7-AA2A-B837B51416B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9919F73-B6C2-4A43-95E2-833EC48925FE}">
  <ds:schemaRefs>
    <ds:schemaRef ds:uri="http://schemas.microsoft.com/office/2006/documentManagement/types"/>
    <ds:schemaRef ds:uri="http://schemas.microsoft.com/office/2006/metadata/properties"/>
    <ds:schemaRef ds:uri="http://purl.org/dc/dcmitype/"/>
    <ds:schemaRef ds:uri="http://schemas.openxmlformats.org/package/2006/metadata/core-properties"/>
    <ds:schemaRef ds:uri="http://purl.org/dc/elements/1.1/"/>
    <ds:schemaRef ds:uri="http://purl.org/dc/terms/"/>
    <ds:schemaRef ds:uri="http://www.w3.org/XML/1998/namespace"/>
    <ds:schemaRef ds:uri="http://schemas.microsoft.com/office/infopath/2007/PartnerControls"/>
    <ds:schemaRef ds:uri="16c05727-aa75-4e4a-9b5f-8a80a1165891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Галактика</Template>
  <TotalTime>785</TotalTime>
  <Words>252</Words>
  <Application>Microsoft Office PowerPoint</Application>
  <PresentationFormat>Широкоэкранный</PresentationFormat>
  <Paragraphs>29</Paragraphs>
  <Slides>7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3" baseType="lpstr">
      <vt:lpstr>Arial</vt:lpstr>
      <vt:lpstr>Bahnschrift Light SemiCondensed</vt:lpstr>
      <vt:lpstr>Calibri</vt:lpstr>
      <vt:lpstr>Times New Roman</vt:lpstr>
      <vt:lpstr>Univers</vt:lpstr>
      <vt:lpstr>GradientUnivers</vt:lpstr>
      <vt:lpstr>Презентация PowerPoint</vt:lpstr>
      <vt:lpstr>Презентация PowerPoint</vt:lpstr>
      <vt:lpstr>Проблема</vt:lpstr>
      <vt:lpstr>Easygift</vt:lpstr>
      <vt:lpstr>Easygift</vt:lpstr>
      <vt:lpstr>EasyGift</vt:lpstr>
      <vt:lpstr>Целевая аудитория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Helen A.</dc:creator>
  <cp:lastModifiedBy>USER</cp:lastModifiedBy>
  <cp:revision>11</cp:revision>
  <dcterms:created xsi:type="dcterms:W3CDTF">2021-11-29T19:04:55Z</dcterms:created>
  <dcterms:modified xsi:type="dcterms:W3CDTF">2022-12-06T05:46:43Z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