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08" r:id="rId3"/>
  </p:sldMasterIdLst>
  <p:sldIdLst>
    <p:sldId id="256" r:id="rId4"/>
    <p:sldId id="257" r:id="rId5"/>
    <p:sldId id="265" r:id="rId6"/>
    <p:sldId id="266" r:id="rId7"/>
    <p:sldId id="268" r:id="rId8"/>
    <p:sldId id="269" r:id="rId9"/>
    <p:sldId id="270" r:id="rId10"/>
    <p:sldId id="267" r:id="rId11"/>
    <p:sldId id="264" r:id="rId12"/>
    <p:sldId id="260" r:id="rId13"/>
    <p:sldId id="261" r:id="rId14"/>
    <p:sldId id="262" r:id="rId15"/>
    <p:sldId id="273" r:id="rId16"/>
    <p:sldId id="271" r:id="rId17"/>
    <p:sldId id="272" r:id="rId18"/>
    <p:sldId id="274" r:id="rId19"/>
    <p:sldId id="263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79" autoAdjust="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974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619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915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932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486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373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948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476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615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644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215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974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619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915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932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486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373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948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476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615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644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215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3C8457F-71A5-4F82-A4AA-AB271008F3C1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938B71B-4839-439F-8925-DAA8FBF55E2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104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3C8457F-71A5-4F82-A4AA-AB271008F3C1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01.10.2013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938B71B-4839-439F-8925-DAA8FBF55E2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104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chemeClr val="bg1"/>
            </a:gs>
            <a:gs pos="55000">
              <a:srgbClr val="FFFF00"/>
            </a:gs>
            <a:gs pos="10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 Бондарь М.П., гр. Д-15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700808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sz="3200" dirty="0" smtClean="0"/>
              <a:t>Презентация на тему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Ландшафтное </a:t>
            </a:r>
            <a:r>
              <a:rPr lang="ru-RU" dirty="0" smtClean="0"/>
              <a:t>проектирование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271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73216"/>
            <a:ext cx="7632848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700" dirty="0">
                <a:effectLst/>
              </a:rPr>
              <a:t>Крутые переломы в продольном профиле в сочетании с кривыми небольших радиусов делают вид дороги неспокойным</a:t>
            </a:r>
            <a:endParaRPr lang="ru-RU" sz="27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476672"/>
            <a:ext cx="6943523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3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223" y="5013176"/>
            <a:ext cx="7621400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effectLst/>
              </a:rPr>
              <a:t>Горизонтальный мост на вогнутой вертикальной кривой нарушает плавность дороги в плане и продольном профиле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33" y="620688"/>
            <a:ext cx="7439181" cy="411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3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157192"/>
            <a:ext cx="738626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effectLst/>
              </a:rPr>
              <a:t>“</a:t>
            </a:r>
            <a:r>
              <a:rPr lang="en-US" sz="2800" dirty="0" err="1" smtClean="0">
                <a:effectLst/>
              </a:rPr>
              <a:t>E</a:t>
            </a:r>
            <a:r>
              <a:rPr lang="ru-RU" sz="2800" dirty="0" err="1" smtClean="0">
                <a:effectLst/>
              </a:rPr>
              <a:t>nd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 err="1">
                <a:effectLst/>
              </a:rPr>
              <a:t>of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the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road</a:t>
            </a:r>
            <a:r>
              <a:rPr lang="ru-RU" sz="2800" dirty="0" smtClean="0">
                <a:effectLst/>
              </a:rPr>
              <a:t>” дороги </a:t>
            </a:r>
            <a:r>
              <a:rPr lang="ru-RU" sz="2800" dirty="0" err="1" smtClean="0">
                <a:effectLst/>
              </a:rPr>
              <a:t>Норспор</a:t>
            </a:r>
            <a:r>
              <a:rPr lang="ru-RU" sz="2800" dirty="0">
                <a:effectLst/>
              </a:rPr>
              <a:t>,</a:t>
            </a:r>
            <a:r>
              <a:rPr lang="en-US" sz="2800" dirty="0" smtClean="0">
                <a:effectLst/>
              </a:rPr>
              <a:t> </a:t>
            </a:r>
            <a:r>
              <a:rPr lang="ru-RU" sz="2800" dirty="0" smtClean="0">
                <a:effectLst/>
              </a:rPr>
              <a:t>США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09491"/>
            <a:ext cx="7439155" cy="4186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790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373216"/>
            <a:ext cx="7386261" cy="11430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effectLst/>
              </a:rPr>
              <a:t>Red Rock Scenic Road</a:t>
            </a:r>
            <a:r>
              <a:rPr lang="ru-RU" sz="2800" dirty="0" smtClean="0">
                <a:effectLst/>
              </a:rPr>
              <a:t>,</a:t>
            </a:r>
            <a:r>
              <a:rPr lang="en-US" sz="2800" dirty="0" smtClean="0">
                <a:effectLst/>
              </a:rPr>
              <a:t> </a:t>
            </a:r>
            <a:r>
              <a:rPr lang="ru-RU" sz="2800" dirty="0" smtClean="0">
                <a:effectLst/>
              </a:rPr>
              <a:t>США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20688"/>
            <a:ext cx="6831441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92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265" y="5301208"/>
            <a:ext cx="7170236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err="1">
                <a:effectLst/>
              </a:rPr>
              <a:t>The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Jebel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Hafeet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Mountain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Road</a:t>
            </a:r>
            <a:r>
              <a:rPr lang="ru-RU" sz="2800" dirty="0">
                <a:effectLst/>
              </a:rPr>
              <a:t> - дорога в Объединенных Арабских Эмиратах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20688"/>
            <a:ext cx="7003518" cy="440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4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301208"/>
            <a:ext cx="666618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effectLst/>
              </a:rPr>
              <a:t>Самая высокая дорога в Румынии - </a:t>
            </a:r>
            <a:r>
              <a:rPr lang="en-US" sz="2800" dirty="0" err="1">
                <a:effectLst/>
              </a:rPr>
              <a:t>Transfagarasan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20688"/>
            <a:ext cx="6048672" cy="453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55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727374"/>
            <a:ext cx="6666181" cy="11430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>
                <a:effectLst/>
              </a:rPr>
              <a:t>Ruta</a:t>
            </a:r>
            <a:r>
              <a:rPr lang="en-US" sz="2800" dirty="0">
                <a:effectLst/>
              </a:rPr>
              <a:t> 5 (Arica to Iquique Road</a:t>
            </a:r>
            <a:r>
              <a:rPr lang="en-US" sz="2800" dirty="0" smtClean="0">
                <a:effectLst/>
              </a:rPr>
              <a:t>)</a:t>
            </a:r>
            <a:r>
              <a:rPr lang="ru-RU" sz="2800" dirty="0" smtClean="0">
                <a:effectLst/>
              </a:rPr>
              <a:t>, Чили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30" y="620688"/>
            <a:ext cx="6720746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86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086" y="5552165"/>
            <a:ext cx="7621400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effectLst/>
              </a:rPr>
              <a:t>Дорога между Карибским морем и Атлантическим океаном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9500"/>
            <a:ext cx="6336704" cy="34674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64904"/>
            <a:ext cx="4012952" cy="295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38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021288"/>
            <a:ext cx="7621400" cy="11430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effectLst/>
              </a:rPr>
              <a:t>Lombard </a:t>
            </a:r>
            <a:r>
              <a:rPr lang="en-US" sz="2800" dirty="0" smtClean="0">
                <a:effectLst/>
              </a:rPr>
              <a:t>Street</a:t>
            </a:r>
            <a:r>
              <a:rPr lang="ru-RU" sz="2800" dirty="0" smtClean="0">
                <a:effectLst/>
              </a:rPr>
              <a:t>, США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8021"/>
            <a:ext cx="4686300" cy="3124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708920"/>
            <a:ext cx="4541128" cy="30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65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Фильм.wmv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0589" y="-22154"/>
            <a:ext cx="9174589" cy="6880154"/>
          </a:xfrm>
        </p:spPr>
      </p:pic>
    </p:spTree>
    <p:extLst>
      <p:ext uri="{BB962C8B-B14F-4D97-AF65-F5344CB8AC3E}">
        <p14:creationId xmlns:p14="http://schemas.microsoft.com/office/powerpoint/2010/main" val="345785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537321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err="1" smtClean="0">
                <a:effectLst/>
              </a:rPr>
              <a:t>Проложение</a:t>
            </a:r>
            <a:r>
              <a:rPr lang="ru-RU" sz="2800" dirty="0" smtClean="0">
                <a:effectLst/>
              </a:rPr>
              <a:t> дороги по граничной зоне ландшафта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75"/>
          <a:stretch/>
        </p:blipFill>
        <p:spPr>
          <a:xfrm>
            <a:off x="1115616" y="476672"/>
            <a:ext cx="7033533" cy="4838643"/>
          </a:xfrm>
        </p:spPr>
      </p:pic>
    </p:spTree>
    <p:extLst>
      <p:ext uri="{BB962C8B-B14F-4D97-AF65-F5344CB8AC3E}">
        <p14:creationId xmlns:p14="http://schemas.microsoft.com/office/powerpoint/2010/main" val="211014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chemeClr val="bg1"/>
            </a:gs>
            <a:gs pos="55000">
              <a:srgbClr val="FFFF00"/>
            </a:gs>
            <a:gs pos="10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348880"/>
            <a:ext cx="7992888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753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537321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err="1" smtClean="0">
                <a:effectLst/>
              </a:rPr>
              <a:t>Проложение</a:t>
            </a:r>
            <a:r>
              <a:rPr lang="ru-RU" sz="2800" dirty="0" smtClean="0">
                <a:effectLst/>
              </a:rPr>
              <a:t> дороги по граничной зоне ландшафта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72683"/>
            <a:ext cx="6899498" cy="4599665"/>
          </a:xfrm>
        </p:spPr>
      </p:pic>
    </p:spTree>
    <p:extLst>
      <p:ext uri="{BB962C8B-B14F-4D97-AF65-F5344CB8AC3E}">
        <p14:creationId xmlns:p14="http://schemas.microsoft.com/office/powerpoint/2010/main" val="365336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427" y="508518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effectLst/>
              </a:rPr>
              <a:t>Длина прямой на дороге </a:t>
            </a:r>
            <a:r>
              <a:rPr lang="en-US" sz="2800" dirty="0" smtClean="0">
                <a:effectLst/>
              </a:rPr>
              <a:t>I</a:t>
            </a:r>
            <a:r>
              <a:rPr lang="ru-RU" sz="2800" dirty="0" smtClean="0">
                <a:effectLst/>
              </a:rPr>
              <a:t> категории</a:t>
            </a:r>
            <a:r>
              <a:rPr lang="en-US" sz="2800" dirty="0" smtClean="0">
                <a:effectLst/>
              </a:rPr>
              <a:t> </a:t>
            </a:r>
            <a:r>
              <a:rPr lang="ru-RU" sz="2800" dirty="0" smtClean="0">
                <a:effectLst/>
              </a:rPr>
              <a:t>должна быть 3,5-5,0 км</a:t>
            </a:r>
            <a:endParaRPr lang="ru-RU" sz="28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13" y="1052736"/>
            <a:ext cx="8220075" cy="359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583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1" y="5445224"/>
            <a:ext cx="7162120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effectLst/>
              </a:rPr>
              <a:t>Группа деревьев помогает водителям понимать направление дороги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" y="548680"/>
            <a:ext cx="768096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9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8551" y="5517232"/>
            <a:ext cx="7162120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effectLst/>
              </a:rPr>
              <a:t>Вписанная в рельеф дорога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67" y="476672"/>
            <a:ext cx="7797957" cy="487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0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517232"/>
            <a:ext cx="7162120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effectLst/>
              </a:rPr>
              <a:t>Пологие откосы с округленными очертаниями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44"/>
          <a:stretch/>
        </p:blipFill>
        <p:spPr>
          <a:xfrm>
            <a:off x="971600" y="486094"/>
            <a:ext cx="7264024" cy="493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49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537321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effectLst/>
              </a:rPr>
              <a:t>Дорога в горном рельефе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00364"/>
            <a:ext cx="7272808" cy="4545506"/>
          </a:xfrm>
        </p:spPr>
      </p:pic>
    </p:spTree>
    <p:extLst>
      <p:ext uri="{BB962C8B-B14F-4D97-AF65-F5344CB8AC3E}">
        <p14:creationId xmlns:p14="http://schemas.microsoft.com/office/powerpoint/2010/main" val="132718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00"/>
            </a:gs>
            <a:gs pos="64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rgbClr val="FFFF00"/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37321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effectLst/>
              </a:rPr>
              <a:t>Кривая небольшого радиуса кажется крутым поворотом дороги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6790214" cy="476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464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374</TotalTime>
  <Words>148</Words>
  <Application>Microsoft Office PowerPoint</Application>
  <PresentationFormat>Экран (4:3)</PresentationFormat>
  <Paragraphs>20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Воздушный поток</vt:lpstr>
      <vt:lpstr>3_Воздушный поток</vt:lpstr>
      <vt:lpstr>4_Воздушный поток</vt:lpstr>
      <vt:lpstr>Презентация на тему Ландшафтное проектирование</vt:lpstr>
      <vt:lpstr>Проложение дороги по граничной зоне ландшафта</vt:lpstr>
      <vt:lpstr>Проложение дороги по граничной зоне ландшафта</vt:lpstr>
      <vt:lpstr>Длина прямой на дороге I категории должна быть 3,5-5,0 км</vt:lpstr>
      <vt:lpstr>Группа деревьев помогает водителям понимать направление дороги</vt:lpstr>
      <vt:lpstr>Вписанная в рельеф дорога</vt:lpstr>
      <vt:lpstr>Пологие откосы с округленными очертаниями</vt:lpstr>
      <vt:lpstr>Дорога в горном рельефе</vt:lpstr>
      <vt:lpstr>Кривая небольшого радиуса кажется крутым поворотом дороги</vt:lpstr>
      <vt:lpstr>Крутые переломы в продольном профиле в сочетании с кривыми небольших радиусов делают вид дороги неспокойным</vt:lpstr>
      <vt:lpstr>Горизонтальный мост на вогнутой вертикальной кривой нарушает плавность дороги в плане и продольном профиле</vt:lpstr>
      <vt:lpstr>“End of the road” дороги Норспор, США</vt:lpstr>
      <vt:lpstr>Red Rock Scenic Road, США</vt:lpstr>
      <vt:lpstr>The Jebel Hafeet Mountain Road - дорога в Объединенных Арабских Эмиратах</vt:lpstr>
      <vt:lpstr>Самая высокая дорога в Румынии - Transfagarasan</vt:lpstr>
      <vt:lpstr>Ruta 5 (Arica to Iquique Road), Чили</vt:lpstr>
      <vt:lpstr>Дорога между Карибским морем и Атлантическим океаном</vt:lpstr>
      <vt:lpstr>Lombard Street, США</vt:lpstr>
      <vt:lpstr>Презентация PowerPoint</vt:lpstr>
      <vt:lpstr>Спасибо за внимание!</vt:lpstr>
    </vt:vector>
  </TitlesOfParts>
  <Company>SPecialiST RePack &amp; SanBuild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Ландшафтное проектирование</dc:title>
  <dc:creator>Bondar</dc:creator>
  <cp:lastModifiedBy>Bondar</cp:lastModifiedBy>
  <cp:revision>21</cp:revision>
  <dcterms:created xsi:type="dcterms:W3CDTF">2013-10-01T10:51:53Z</dcterms:created>
  <dcterms:modified xsi:type="dcterms:W3CDTF">2013-10-01T17:12:47Z</dcterms:modified>
</cp:coreProperties>
</file>